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2"/>
  </p:handoutMasterIdLst>
  <p:sldIdLst>
    <p:sldId id="265" r:id="rId5"/>
    <p:sldId id="266" r:id="rId6"/>
    <p:sldId id="258" r:id="rId7"/>
    <p:sldId id="267" r:id="rId8"/>
    <p:sldId id="268" r:id="rId9"/>
    <p:sldId id="269" r:id="rId10"/>
    <p:sldId id="26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C24F9-926A-74F0-4E4F-8AB2D208C5E1}" v="33" dt="2025-01-23T07:05:09.911"/>
    <p1510:client id="{BFFB981E-0F61-46DB-92AD-696AD14026D9}" v="4" dt="2025-01-22T19:33:56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SSOU BOCO Yabo Elvire Cynthia" userId="f0ac410a-2bb2-4f7a-b7ed-8fb4f1020f7e" providerId="ADAL" clId="{BFFB981E-0F61-46DB-92AD-696AD14026D9}"/>
    <pc:docChg chg="custSel addSld delSld modSld">
      <pc:chgData name="TOSSOU BOCO Yabo Elvire Cynthia" userId="f0ac410a-2bb2-4f7a-b7ed-8fb4f1020f7e" providerId="ADAL" clId="{BFFB981E-0F61-46DB-92AD-696AD14026D9}" dt="2025-01-22T20:08:56.843" v="937" actId="20577"/>
      <pc:docMkLst>
        <pc:docMk/>
      </pc:docMkLst>
      <pc:sldChg chg="addSp delSp modSp mod">
        <pc:chgData name="TOSSOU BOCO Yabo Elvire Cynthia" userId="f0ac410a-2bb2-4f7a-b7ed-8fb4f1020f7e" providerId="ADAL" clId="{BFFB981E-0F61-46DB-92AD-696AD14026D9}" dt="2025-01-22T20:08:56.843" v="937" actId="20577"/>
        <pc:sldMkLst>
          <pc:docMk/>
          <pc:sldMk cId="1309181169" sldId="258"/>
        </pc:sldMkLst>
        <pc:spChg chg="del">
          <ac:chgData name="TOSSOU BOCO Yabo Elvire Cynthia" userId="f0ac410a-2bb2-4f7a-b7ed-8fb4f1020f7e" providerId="ADAL" clId="{BFFB981E-0F61-46DB-92AD-696AD14026D9}" dt="2025-01-22T18:59:35.473" v="1" actId="22"/>
          <ac:spMkLst>
            <pc:docMk/>
            <pc:sldMk cId="1309181169" sldId="258"/>
            <ac:spMk id="2" creationId="{6C49E243-BC65-4196-AF39-80F31B4A3426}"/>
          </ac:spMkLst>
        </pc:spChg>
        <pc:spChg chg="del">
          <ac:chgData name="TOSSOU BOCO Yabo Elvire Cynthia" userId="f0ac410a-2bb2-4f7a-b7ed-8fb4f1020f7e" providerId="ADAL" clId="{BFFB981E-0F61-46DB-92AD-696AD14026D9}" dt="2025-01-22T18:59:44.300" v="3" actId="26606"/>
          <ac:spMkLst>
            <pc:docMk/>
            <pc:sldMk cId="1309181169" sldId="258"/>
            <ac:spMk id="3" creationId="{4B878383-1FB8-46A4-A01F-B7B62D6CEAEB}"/>
          </ac:spMkLst>
        </pc:spChg>
        <pc:spChg chg="add mod">
          <ac:chgData name="TOSSOU BOCO Yabo Elvire Cynthia" userId="f0ac410a-2bb2-4f7a-b7ed-8fb4f1020f7e" providerId="ADAL" clId="{BFFB981E-0F61-46DB-92AD-696AD14026D9}" dt="2025-01-22T20:08:56.843" v="937" actId="20577"/>
          <ac:spMkLst>
            <pc:docMk/>
            <pc:sldMk cId="1309181169" sldId="258"/>
            <ac:spMk id="10" creationId="{26261FC3-C016-0751-763F-5B13C9478412}"/>
          </ac:spMkLst>
        </pc:spChg>
        <pc:picChg chg="add mod ord">
          <ac:chgData name="TOSSOU BOCO Yabo Elvire Cynthia" userId="f0ac410a-2bb2-4f7a-b7ed-8fb4f1020f7e" providerId="ADAL" clId="{BFFB981E-0F61-46DB-92AD-696AD14026D9}" dt="2025-01-22T18:59:44.300" v="3" actId="26606"/>
          <ac:picMkLst>
            <pc:docMk/>
            <pc:sldMk cId="1309181169" sldId="258"/>
            <ac:picMk id="5" creationId="{C6E82F6B-20E5-8EE2-9AB9-CCFC105EA049}"/>
          </ac:picMkLst>
        </pc:picChg>
      </pc:sldChg>
      <pc:sldChg chg="del">
        <pc:chgData name="TOSSOU BOCO Yabo Elvire Cynthia" userId="f0ac410a-2bb2-4f7a-b7ed-8fb4f1020f7e" providerId="ADAL" clId="{BFFB981E-0F61-46DB-92AD-696AD14026D9}" dt="2025-01-22T20:07:51.439" v="897" actId="47"/>
        <pc:sldMkLst>
          <pc:docMk/>
          <pc:sldMk cId="2608624823" sldId="259"/>
        </pc:sldMkLst>
      </pc:sldChg>
      <pc:sldChg chg="del">
        <pc:chgData name="TOSSOU BOCO Yabo Elvire Cynthia" userId="f0ac410a-2bb2-4f7a-b7ed-8fb4f1020f7e" providerId="ADAL" clId="{BFFB981E-0F61-46DB-92AD-696AD14026D9}" dt="2025-01-22T18:59:30.938" v="0" actId="47"/>
        <pc:sldMkLst>
          <pc:docMk/>
          <pc:sldMk cId="1641333556" sldId="260"/>
        </pc:sldMkLst>
      </pc:sldChg>
      <pc:sldChg chg="del">
        <pc:chgData name="TOSSOU BOCO Yabo Elvire Cynthia" userId="f0ac410a-2bb2-4f7a-b7ed-8fb4f1020f7e" providerId="ADAL" clId="{BFFB981E-0F61-46DB-92AD-696AD14026D9}" dt="2025-01-22T20:07:46.466" v="895" actId="47"/>
        <pc:sldMkLst>
          <pc:docMk/>
          <pc:sldMk cId="2559052641" sldId="261"/>
        </pc:sldMkLst>
      </pc:sldChg>
      <pc:sldChg chg="del">
        <pc:chgData name="TOSSOU BOCO Yabo Elvire Cynthia" userId="f0ac410a-2bb2-4f7a-b7ed-8fb4f1020f7e" providerId="ADAL" clId="{BFFB981E-0F61-46DB-92AD-696AD14026D9}" dt="2025-01-22T19:00:06.250" v="5" actId="47"/>
        <pc:sldMkLst>
          <pc:docMk/>
          <pc:sldMk cId="2252810894" sldId="262"/>
        </pc:sldMkLst>
      </pc:sldChg>
      <pc:sldChg chg="delSp modSp mod">
        <pc:chgData name="TOSSOU BOCO Yabo Elvire Cynthia" userId="f0ac410a-2bb2-4f7a-b7ed-8fb4f1020f7e" providerId="ADAL" clId="{BFFB981E-0F61-46DB-92AD-696AD14026D9}" dt="2025-01-22T20:07:42.944" v="894" actId="1076"/>
        <pc:sldMkLst>
          <pc:docMk/>
          <pc:sldMk cId="4034865948" sldId="263"/>
        </pc:sldMkLst>
        <pc:spChg chg="del">
          <ac:chgData name="TOSSOU BOCO Yabo Elvire Cynthia" userId="f0ac410a-2bb2-4f7a-b7ed-8fb4f1020f7e" providerId="ADAL" clId="{BFFB981E-0F61-46DB-92AD-696AD14026D9}" dt="2025-01-22T20:07:35.178" v="893" actId="478"/>
          <ac:spMkLst>
            <pc:docMk/>
            <pc:sldMk cId="4034865948" sldId="263"/>
            <ac:spMk id="2" creationId="{8BB09C8E-DCF1-499B-AD11-D9C64F8875CC}"/>
          </ac:spMkLst>
        </pc:spChg>
        <pc:spChg chg="mod">
          <ac:chgData name="TOSSOU BOCO Yabo Elvire Cynthia" userId="f0ac410a-2bb2-4f7a-b7ed-8fb4f1020f7e" providerId="ADAL" clId="{BFFB981E-0F61-46DB-92AD-696AD14026D9}" dt="2025-01-22T20:07:42.944" v="894" actId="1076"/>
          <ac:spMkLst>
            <pc:docMk/>
            <pc:sldMk cId="4034865948" sldId="263"/>
            <ac:spMk id="3" creationId="{D95C2968-8487-45C4-A74D-E56B7D7E1117}"/>
          </ac:spMkLst>
        </pc:spChg>
      </pc:sldChg>
      <pc:sldChg chg="del">
        <pc:chgData name="TOSSOU BOCO Yabo Elvire Cynthia" userId="f0ac410a-2bb2-4f7a-b7ed-8fb4f1020f7e" providerId="ADAL" clId="{BFFB981E-0F61-46DB-92AD-696AD14026D9}" dt="2025-01-22T20:07:48.792" v="896" actId="47"/>
        <pc:sldMkLst>
          <pc:docMk/>
          <pc:sldMk cId="4106252825" sldId="264"/>
        </pc:sldMkLst>
      </pc:sldChg>
      <pc:sldChg chg="delSp modSp mod">
        <pc:chgData name="TOSSOU BOCO Yabo Elvire Cynthia" userId="f0ac410a-2bb2-4f7a-b7ed-8fb4f1020f7e" providerId="ADAL" clId="{BFFB981E-0F61-46DB-92AD-696AD14026D9}" dt="2025-01-22T20:08:16.583" v="899" actId="1076"/>
        <pc:sldMkLst>
          <pc:docMk/>
          <pc:sldMk cId="422315753" sldId="266"/>
        </pc:sldMkLst>
        <pc:spChg chg="del">
          <ac:chgData name="TOSSOU BOCO Yabo Elvire Cynthia" userId="f0ac410a-2bb2-4f7a-b7ed-8fb4f1020f7e" providerId="ADAL" clId="{BFFB981E-0F61-46DB-92AD-696AD14026D9}" dt="2025-01-22T20:08:08.143" v="898" actId="478"/>
          <ac:spMkLst>
            <pc:docMk/>
            <pc:sldMk cId="422315753" sldId="266"/>
            <ac:spMk id="2" creationId="{5A394875-BB59-4871-89EC-27992585647B}"/>
          </ac:spMkLst>
        </pc:spChg>
        <pc:spChg chg="mod">
          <ac:chgData name="TOSSOU BOCO Yabo Elvire Cynthia" userId="f0ac410a-2bb2-4f7a-b7ed-8fb4f1020f7e" providerId="ADAL" clId="{BFFB981E-0F61-46DB-92AD-696AD14026D9}" dt="2025-01-22T20:08:16.583" v="899" actId="1076"/>
          <ac:spMkLst>
            <pc:docMk/>
            <pc:sldMk cId="422315753" sldId="266"/>
            <ac:spMk id="3" creationId="{2B80A89C-E8B3-44BA-9D99-6127F9ADA39D}"/>
          </ac:spMkLst>
        </pc:spChg>
      </pc:sldChg>
      <pc:sldChg chg="addSp delSp modSp new mod">
        <pc:chgData name="TOSSOU BOCO Yabo Elvire Cynthia" userId="f0ac410a-2bb2-4f7a-b7ed-8fb4f1020f7e" providerId="ADAL" clId="{BFFB981E-0F61-46DB-92AD-696AD14026D9}" dt="2025-01-22T19:33:56.717" v="431" actId="20577"/>
        <pc:sldMkLst>
          <pc:docMk/>
          <pc:sldMk cId="4002878835" sldId="267"/>
        </pc:sldMkLst>
        <pc:spChg chg="del mod">
          <ac:chgData name="TOSSOU BOCO Yabo Elvire Cynthia" userId="f0ac410a-2bb2-4f7a-b7ed-8fb4f1020f7e" providerId="ADAL" clId="{BFFB981E-0F61-46DB-92AD-696AD14026D9}" dt="2025-01-22T19:33:02.444" v="413" actId="26606"/>
          <ac:spMkLst>
            <pc:docMk/>
            <pc:sldMk cId="4002878835" sldId="267"/>
            <ac:spMk id="2" creationId="{13C23903-799A-0CE6-7634-F85FE4B72FE3}"/>
          </ac:spMkLst>
        </pc:spChg>
        <pc:spChg chg="mod">
          <ac:chgData name="TOSSOU BOCO Yabo Elvire Cynthia" userId="f0ac410a-2bb2-4f7a-b7ed-8fb4f1020f7e" providerId="ADAL" clId="{BFFB981E-0F61-46DB-92AD-696AD14026D9}" dt="2025-01-22T19:33:02.444" v="413" actId="26606"/>
          <ac:spMkLst>
            <pc:docMk/>
            <pc:sldMk cId="4002878835" sldId="267"/>
            <ac:spMk id="3" creationId="{C375A0B3-C5B0-C267-FCEF-36267E37FDED}"/>
          </ac:spMkLst>
        </pc:spChg>
        <pc:graphicFrameChg chg="add mod">
          <ac:chgData name="TOSSOU BOCO Yabo Elvire Cynthia" userId="f0ac410a-2bb2-4f7a-b7ed-8fb4f1020f7e" providerId="ADAL" clId="{BFFB981E-0F61-46DB-92AD-696AD14026D9}" dt="2025-01-22T19:33:56.717" v="431" actId="20577"/>
          <ac:graphicFrameMkLst>
            <pc:docMk/>
            <pc:sldMk cId="4002878835" sldId="267"/>
            <ac:graphicFrameMk id="5" creationId="{51CBC8C9-5D24-C24C-C8A6-23D10A846FDE}"/>
          </ac:graphicFrameMkLst>
        </pc:graphicFrameChg>
      </pc:sldChg>
      <pc:sldChg chg="modSp new mod">
        <pc:chgData name="TOSSOU BOCO Yabo Elvire Cynthia" userId="f0ac410a-2bb2-4f7a-b7ed-8fb4f1020f7e" providerId="ADAL" clId="{BFFB981E-0F61-46DB-92AD-696AD14026D9}" dt="2025-01-22T19:48:22.215" v="687" actId="20577"/>
        <pc:sldMkLst>
          <pc:docMk/>
          <pc:sldMk cId="1567913407" sldId="268"/>
        </pc:sldMkLst>
        <pc:spChg chg="mod">
          <ac:chgData name="TOSSOU BOCO Yabo Elvire Cynthia" userId="f0ac410a-2bb2-4f7a-b7ed-8fb4f1020f7e" providerId="ADAL" clId="{BFFB981E-0F61-46DB-92AD-696AD14026D9}" dt="2025-01-22T19:48:22.215" v="687" actId="20577"/>
          <ac:spMkLst>
            <pc:docMk/>
            <pc:sldMk cId="1567913407" sldId="268"/>
            <ac:spMk id="2" creationId="{35F497D3-17E1-E869-19B3-0EE9A34A0FF0}"/>
          </ac:spMkLst>
        </pc:spChg>
        <pc:spChg chg="mod">
          <ac:chgData name="TOSSOU BOCO Yabo Elvire Cynthia" userId="f0ac410a-2bb2-4f7a-b7ed-8fb4f1020f7e" providerId="ADAL" clId="{BFFB981E-0F61-46DB-92AD-696AD14026D9}" dt="2025-01-22T19:33:47.473" v="428" actId="20577"/>
          <ac:spMkLst>
            <pc:docMk/>
            <pc:sldMk cId="1567913407" sldId="268"/>
            <ac:spMk id="3" creationId="{7E9B6E01-107F-1823-A040-7CC32624EE29}"/>
          </ac:spMkLst>
        </pc:spChg>
      </pc:sldChg>
      <pc:sldChg chg="modSp new mod">
        <pc:chgData name="TOSSOU BOCO Yabo Elvire Cynthia" userId="f0ac410a-2bb2-4f7a-b7ed-8fb4f1020f7e" providerId="ADAL" clId="{BFFB981E-0F61-46DB-92AD-696AD14026D9}" dt="2025-01-22T20:06:53.537" v="862" actId="20577"/>
        <pc:sldMkLst>
          <pc:docMk/>
          <pc:sldMk cId="3726898032" sldId="269"/>
        </pc:sldMkLst>
        <pc:spChg chg="mod">
          <ac:chgData name="TOSSOU BOCO Yabo Elvire Cynthia" userId="f0ac410a-2bb2-4f7a-b7ed-8fb4f1020f7e" providerId="ADAL" clId="{BFFB981E-0F61-46DB-92AD-696AD14026D9}" dt="2025-01-22T20:06:53.537" v="862" actId="20577"/>
          <ac:spMkLst>
            <pc:docMk/>
            <pc:sldMk cId="3726898032" sldId="269"/>
            <ac:spMk id="2" creationId="{6B388502-2CCC-0969-84EC-13B3FD6FE8F2}"/>
          </ac:spMkLst>
        </pc:spChg>
        <pc:spChg chg="mod">
          <ac:chgData name="TOSSOU BOCO Yabo Elvire Cynthia" userId="f0ac410a-2bb2-4f7a-b7ed-8fb4f1020f7e" providerId="ADAL" clId="{BFFB981E-0F61-46DB-92AD-696AD14026D9}" dt="2025-01-22T19:49:08.916" v="697" actId="20577"/>
          <ac:spMkLst>
            <pc:docMk/>
            <pc:sldMk cId="3726898032" sldId="269"/>
            <ac:spMk id="3" creationId="{DFB59209-2CC2-9D80-F652-8E05296D522E}"/>
          </ac:spMkLst>
        </pc:spChg>
      </pc:sldChg>
    </pc:docChg>
  </pc:docChgLst>
  <pc:docChgLst>
    <pc:chgData name="ZINSOU-PLY Ornel Godwill Kpèssou" userId="S::ornel.zinsouply@reseau.eseo.fr::a9f24204-a8f3-4ad6-9d06-c8bfb64a85e7" providerId="AD" clId="Web-{786C24F9-926A-74F0-4E4F-8AB2D208C5E1}"/>
    <pc:docChg chg="addSld delSld modSld">
      <pc:chgData name="ZINSOU-PLY Ornel Godwill Kpèssou" userId="S::ornel.zinsouply@reseau.eseo.fr::a9f24204-a8f3-4ad6-9d06-c8bfb64a85e7" providerId="AD" clId="Web-{786C24F9-926A-74F0-4E4F-8AB2D208C5E1}" dt="2025-01-23T07:06:35.991" v="42" actId="20577"/>
      <pc:docMkLst>
        <pc:docMk/>
      </pc:docMkLst>
      <pc:sldChg chg="addSp delSp modSp">
        <pc:chgData name="ZINSOU-PLY Ornel Godwill Kpèssou" userId="S::ornel.zinsouply@reseau.eseo.fr::a9f24204-a8f3-4ad6-9d06-c8bfb64a85e7" providerId="AD" clId="Web-{786C24F9-926A-74F0-4E4F-8AB2D208C5E1}" dt="2025-01-23T07:01:06.765" v="16"/>
        <pc:sldMkLst>
          <pc:docMk/>
          <pc:sldMk cId="1309181169" sldId="258"/>
        </pc:sldMkLst>
        <pc:spChg chg="add del mod">
          <ac:chgData name="ZINSOU-PLY Ornel Godwill Kpèssou" userId="S::ornel.zinsouply@reseau.eseo.fr::a9f24204-a8f3-4ad6-9d06-c8bfb64a85e7" providerId="AD" clId="Web-{786C24F9-926A-74F0-4E4F-8AB2D208C5E1}" dt="2025-01-23T06:50:37.031" v="7"/>
          <ac:spMkLst>
            <pc:docMk/>
            <pc:sldMk cId="1309181169" sldId="258"/>
            <ac:spMk id="3" creationId="{5D3DEB68-44F8-1613-2AE8-034B3C71C1BF}"/>
          </ac:spMkLst>
        </pc:spChg>
        <pc:spChg chg="add del mod">
          <ac:chgData name="ZINSOU-PLY Ornel Godwill Kpèssou" userId="S::ornel.zinsouply@reseau.eseo.fr::a9f24204-a8f3-4ad6-9d06-c8bfb64a85e7" providerId="AD" clId="Web-{786C24F9-926A-74F0-4E4F-8AB2D208C5E1}" dt="2025-01-23T07:00:39.389" v="10"/>
          <ac:spMkLst>
            <pc:docMk/>
            <pc:sldMk cId="1309181169" sldId="258"/>
            <ac:spMk id="7" creationId="{8997EC62-516B-F8CE-EC22-ADE492EBB12E}"/>
          </ac:spMkLst>
        </pc:spChg>
        <pc:picChg chg="add del mod ord">
          <ac:chgData name="ZINSOU-PLY Ornel Godwill Kpèssou" userId="S::ornel.zinsouply@reseau.eseo.fr::a9f24204-a8f3-4ad6-9d06-c8bfb64a85e7" providerId="AD" clId="Web-{786C24F9-926A-74F0-4E4F-8AB2D208C5E1}" dt="2025-01-23T06:50:34.656" v="6"/>
          <ac:picMkLst>
            <pc:docMk/>
            <pc:sldMk cId="1309181169" sldId="258"/>
            <ac:picMk id="4" creationId="{CD6623BF-2EE1-1BC7-1C1B-93756303BEE1}"/>
          </ac:picMkLst>
        </pc:picChg>
        <pc:picChg chg="add del mod">
          <ac:chgData name="ZINSOU-PLY Ornel Godwill Kpèssou" userId="S::ornel.zinsouply@reseau.eseo.fr::a9f24204-a8f3-4ad6-9d06-c8bfb64a85e7" providerId="AD" clId="Web-{786C24F9-926A-74F0-4E4F-8AB2D208C5E1}" dt="2025-01-23T07:00:36.795" v="9"/>
          <ac:picMkLst>
            <pc:docMk/>
            <pc:sldMk cId="1309181169" sldId="258"/>
            <ac:picMk id="5" creationId="{C6E82F6B-20E5-8EE2-9AB9-CCFC105EA049}"/>
          </ac:picMkLst>
        </pc:picChg>
        <pc:picChg chg="add mod ord modCrop">
          <ac:chgData name="ZINSOU-PLY Ornel Godwill Kpèssou" userId="S::ornel.zinsouply@reseau.eseo.fr::a9f24204-a8f3-4ad6-9d06-c8bfb64a85e7" providerId="AD" clId="Web-{786C24F9-926A-74F0-4E4F-8AB2D208C5E1}" dt="2025-01-23T07:01:06.765" v="16"/>
          <ac:picMkLst>
            <pc:docMk/>
            <pc:sldMk cId="1309181169" sldId="258"/>
            <ac:picMk id="8" creationId="{687B4A51-D4D0-9DF5-4839-F442AB64CD15}"/>
          </ac:picMkLst>
        </pc:picChg>
      </pc:sldChg>
      <pc:sldChg chg="addSp delSp modSp">
        <pc:chgData name="ZINSOU-PLY Ornel Godwill Kpèssou" userId="S::ornel.zinsouply@reseau.eseo.fr::a9f24204-a8f3-4ad6-9d06-c8bfb64a85e7" providerId="AD" clId="Web-{786C24F9-926A-74F0-4E4F-8AB2D208C5E1}" dt="2025-01-23T07:03:33.049" v="27"/>
        <pc:sldMkLst>
          <pc:docMk/>
          <pc:sldMk cId="1567913407" sldId="268"/>
        </pc:sldMkLst>
        <pc:spChg chg="del">
          <ac:chgData name="ZINSOU-PLY Ornel Godwill Kpèssou" userId="S::ornel.zinsouply@reseau.eseo.fr::a9f24204-a8f3-4ad6-9d06-c8bfb64a85e7" providerId="AD" clId="Web-{786C24F9-926A-74F0-4E4F-8AB2D208C5E1}" dt="2025-01-23T07:03:01.423" v="24"/>
          <ac:spMkLst>
            <pc:docMk/>
            <pc:sldMk cId="1567913407" sldId="268"/>
            <ac:spMk id="2" creationId="{35F497D3-17E1-E869-19B3-0EE9A34A0FF0}"/>
          </ac:spMkLst>
        </pc:spChg>
        <pc:spChg chg="add del mod">
          <ac:chgData name="ZINSOU-PLY Ornel Godwill Kpèssou" userId="S::ornel.zinsouply@reseau.eseo.fr::a9f24204-a8f3-4ad6-9d06-c8bfb64a85e7" providerId="AD" clId="Web-{786C24F9-926A-74F0-4E4F-8AB2D208C5E1}" dt="2025-01-23T07:03:33.049" v="27"/>
          <ac:spMkLst>
            <pc:docMk/>
            <pc:sldMk cId="1567913407" sldId="268"/>
            <ac:spMk id="82" creationId="{18C7E3E3-389E-9C7B-4CBC-940609841136}"/>
          </ac:spMkLst>
        </pc:spChg>
        <pc:graphicFrameChg chg="add mod modGraphic">
          <ac:chgData name="ZINSOU-PLY Ornel Godwill Kpèssou" userId="S::ornel.zinsouply@reseau.eseo.fr::a9f24204-a8f3-4ad6-9d06-c8bfb64a85e7" providerId="AD" clId="Web-{786C24F9-926A-74F0-4E4F-8AB2D208C5E1}" dt="2025-01-23T07:03:08.799" v="25" actId="1076"/>
          <ac:graphicFrameMkLst>
            <pc:docMk/>
            <pc:sldMk cId="1567913407" sldId="268"/>
            <ac:graphicFrameMk id="5" creationId="{8F7AA844-955F-B764-BD00-F6446C56D34D}"/>
          </ac:graphicFrameMkLst>
        </pc:graphicFrameChg>
      </pc:sldChg>
      <pc:sldChg chg="addSp delSp modSp">
        <pc:chgData name="ZINSOU-PLY Ornel Godwill Kpèssou" userId="S::ornel.zinsouply@reseau.eseo.fr::a9f24204-a8f3-4ad6-9d06-c8bfb64a85e7" providerId="AD" clId="Web-{786C24F9-926A-74F0-4E4F-8AB2D208C5E1}" dt="2025-01-23T07:06:35.991" v="42" actId="20577"/>
        <pc:sldMkLst>
          <pc:docMk/>
          <pc:sldMk cId="3726898032" sldId="269"/>
        </pc:sldMkLst>
        <pc:spChg chg="del">
          <ac:chgData name="ZINSOU-PLY Ornel Godwill Kpèssou" userId="S::ornel.zinsouply@reseau.eseo.fr::a9f24204-a8f3-4ad6-9d06-c8bfb64a85e7" providerId="AD" clId="Web-{786C24F9-926A-74F0-4E4F-8AB2D208C5E1}" dt="2025-01-23T07:04:58.254" v="37"/>
          <ac:spMkLst>
            <pc:docMk/>
            <pc:sldMk cId="3726898032" sldId="269"/>
            <ac:spMk id="2" creationId="{6B388502-2CCC-0969-84EC-13B3FD6FE8F2}"/>
          </ac:spMkLst>
        </pc:spChg>
        <pc:spChg chg="add del mod">
          <ac:chgData name="ZINSOU-PLY Ornel Godwill Kpèssou" userId="S::ornel.zinsouply@reseau.eseo.fr::a9f24204-a8f3-4ad6-9d06-c8bfb64a85e7" providerId="AD" clId="Web-{786C24F9-926A-74F0-4E4F-8AB2D208C5E1}" dt="2025-01-23T07:04:14.112" v="31"/>
          <ac:spMkLst>
            <pc:docMk/>
            <pc:sldMk cId="3726898032" sldId="269"/>
            <ac:spMk id="4" creationId="{F4674644-C6B1-B9F6-9A5D-393018D59F1E}"/>
          </ac:spMkLst>
        </pc:spChg>
        <pc:spChg chg="add del mod">
          <ac:chgData name="ZINSOU-PLY Ornel Godwill Kpèssou" userId="S::ornel.zinsouply@reseau.eseo.fr::a9f24204-a8f3-4ad6-9d06-c8bfb64a85e7" providerId="AD" clId="Web-{786C24F9-926A-74F0-4E4F-8AB2D208C5E1}" dt="2025-01-23T07:05:09.911" v="40"/>
          <ac:spMkLst>
            <pc:docMk/>
            <pc:sldMk cId="3726898032" sldId="269"/>
            <ac:spMk id="95" creationId="{38FB5791-8754-2491-18D0-2B5F97375C9B}"/>
          </ac:spMkLst>
        </pc:spChg>
        <pc:graphicFrameChg chg="add mod modGraphic">
          <ac:chgData name="ZINSOU-PLY Ornel Godwill Kpèssou" userId="S::ornel.zinsouply@reseau.eseo.fr::a9f24204-a8f3-4ad6-9d06-c8bfb64a85e7" providerId="AD" clId="Web-{786C24F9-926A-74F0-4E4F-8AB2D208C5E1}" dt="2025-01-23T07:06:35.991" v="42" actId="20577"/>
          <ac:graphicFrameMkLst>
            <pc:docMk/>
            <pc:sldMk cId="3726898032" sldId="269"/>
            <ac:graphicFrameMk id="6" creationId="{10A0D924-5FA6-ACC4-47FC-A39AA8C9F492}"/>
          </ac:graphicFrameMkLst>
        </pc:graphicFrameChg>
      </pc:sldChg>
      <pc:sldChg chg="add del replId">
        <pc:chgData name="ZINSOU-PLY Ornel Godwill Kpèssou" userId="S::ornel.zinsouply@reseau.eseo.fr::a9f24204-a8f3-4ad6-9d06-c8bfb64a85e7" providerId="AD" clId="Web-{786C24F9-926A-74F0-4E4F-8AB2D208C5E1}" dt="2025-01-23T07:02:20.938" v="18"/>
        <pc:sldMkLst>
          <pc:docMk/>
          <pc:sldMk cId="3181141705" sldId="27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F4E95-1748-4EB9-A9AD-9366CECD66E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8C667-34A3-44F8-A624-BF552CA4AE36}">
      <dgm:prSet/>
      <dgm:spPr/>
      <dgm:t>
        <a:bodyPr/>
        <a:lstStyle/>
        <a:p>
          <a:r>
            <a:rPr lang="fr-FR" dirty="0"/>
            <a:t>Adresse IP : 192.168.56.80</a:t>
          </a:r>
          <a:endParaRPr lang="en-US" dirty="0"/>
        </a:p>
      </dgm:t>
    </dgm:pt>
    <dgm:pt modelId="{47B2339C-2EB1-4D32-B363-C445685BBC00}" type="parTrans" cxnId="{8891B88F-A64A-482A-B37C-31C1DDF3A075}">
      <dgm:prSet/>
      <dgm:spPr/>
      <dgm:t>
        <a:bodyPr/>
        <a:lstStyle/>
        <a:p>
          <a:endParaRPr lang="en-US"/>
        </a:p>
      </dgm:t>
    </dgm:pt>
    <dgm:pt modelId="{0960047F-0C7D-4999-BDED-CDF2E570ED38}" type="sibTrans" cxnId="{8891B88F-A64A-482A-B37C-31C1DDF3A075}">
      <dgm:prSet/>
      <dgm:spPr/>
      <dgm:t>
        <a:bodyPr/>
        <a:lstStyle/>
        <a:p>
          <a:endParaRPr lang="en-US"/>
        </a:p>
      </dgm:t>
    </dgm:pt>
    <dgm:pt modelId="{A72AB955-4159-4347-83EC-5DC52E7086B5}">
      <dgm:prSet/>
      <dgm:spPr/>
      <dgm:t>
        <a:bodyPr/>
        <a:lstStyle/>
        <a:p>
          <a:r>
            <a:rPr lang="fr-FR"/>
            <a:t>Modification du DBNAME, DBUSER,DBPASSWD dans le install_bdd.sh</a:t>
          </a:r>
          <a:endParaRPr lang="en-US"/>
        </a:p>
      </dgm:t>
    </dgm:pt>
    <dgm:pt modelId="{311CB34B-0AF3-49F9-88C4-59E53523A330}" type="parTrans" cxnId="{5FFF8FEC-B8FD-4B62-BB32-33C196C254BC}">
      <dgm:prSet/>
      <dgm:spPr/>
      <dgm:t>
        <a:bodyPr/>
        <a:lstStyle/>
        <a:p>
          <a:endParaRPr lang="en-US"/>
        </a:p>
      </dgm:t>
    </dgm:pt>
    <dgm:pt modelId="{BC23695C-337C-4B37-B371-3674C967EA0F}" type="sibTrans" cxnId="{5FFF8FEC-B8FD-4B62-BB32-33C196C254BC}">
      <dgm:prSet/>
      <dgm:spPr/>
      <dgm:t>
        <a:bodyPr/>
        <a:lstStyle/>
        <a:p>
          <a:endParaRPr lang="en-US"/>
        </a:p>
      </dgm:t>
    </dgm:pt>
    <dgm:pt modelId="{7C3E6936-E479-42E9-BACD-5975BF6E5D97}">
      <dgm:prSet/>
      <dgm:spPr/>
      <dgm:t>
        <a:bodyPr/>
        <a:lstStyle/>
        <a:p>
          <a:r>
            <a:rPr lang="fr-FR"/>
            <a:t>Injection du fichier de la base de données dans le install_bdd.sh</a:t>
          </a:r>
          <a:endParaRPr lang="en-US"/>
        </a:p>
      </dgm:t>
    </dgm:pt>
    <dgm:pt modelId="{224505D6-E1C6-4014-AE13-7886DADA8C93}" type="parTrans" cxnId="{116AC1A2-60E9-477E-9514-3E08E880E438}">
      <dgm:prSet/>
      <dgm:spPr/>
      <dgm:t>
        <a:bodyPr/>
        <a:lstStyle/>
        <a:p>
          <a:endParaRPr lang="en-US"/>
        </a:p>
      </dgm:t>
    </dgm:pt>
    <dgm:pt modelId="{9E418C14-7523-4370-87D2-F1FB02FAF081}" type="sibTrans" cxnId="{116AC1A2-60E9-477E-9514-3E08E880E438}">
      <dgm:prSet/>
      <dgm:spPr/>
      <dgm:t>
        <a:bodyPr/>
        <a:lstStyle/>
        <a:p>
          <a:endParaRPr lang="en-US"/>
        </a:p>
      </dgm:t>
    </dgm:pt>
    <dgm:pt modelId="{5AB3B417-548E-4025-93E6-810F36A9FD2A}">
      <dgm:prSet/>
      <dgm:spPr/>
      <dgm:t>
        <a:bodyPr/>
        <a:lstStyle/>
        <a:p>
          <a:r>
            <a:rPr lang="fr-FR"/>
            <a:t>Configuration de phpMyAdmin pour pointer sur database-server dans le install_myadmin.sh</a:t>
          </a:r>
          <a:endParaRPr lang="en-US"/>
        </a:p>
      </dgm:t>
    </dgm:pt>
    <dgm:pt modelId="{BD420D4A-D90A-446B-A416-5200D0DA2639}" type="parTrans" cxnId="{29BE0D39-23F9-41F2-BDA0-A6899BD39B6B}">
      <dgm:prSet/>
      <dgm:spPr/>
      <dgm:t>
        <a:bodyPr/>
        <a:lstStyle/>
        <a:p>
          <a:endParaRPr lang="en-US"/>
        </a:p>
      </dgm:t>
    </dgm:pt>
    <dgm:pt modelId="{1D54D769-ED0B-47E6-911A-BE6566FB7FD1}" type="sibTrans" cxnId="{29BE0D39-23F9-41F2-BDA0-A6899BD39B6B}">
      <dgm:prSet/>
      <dgm:spPr/>
      <dgm:t>
        <a:bodyPr/>
        <a:lstStyle/>
        <a:p>
          <a:endParaRPr lang="en-US"/>
        </a:p>
      </dgm:t>
    </dgm:pt>
    <dgm:pt modelId="{339C8443-3A38-4CB0-8C73-BEBFC3E6A653}">
      <dgm:prSet/>
      <dgm:spPr/>
      <dgm:t>
        <a:bodyPr/>
        <a:lstStyle/>
        <a:p>
          <a:r>
            <a:rPr lang="fr-FR" dirty="0"/>
            <a:t>Configuration de </a:t>
          </a:r>
          <a:r>
            <a:rPr lang="fr-FR" dirty="0" err="1"/>
            <a:t>mySQL</a:t>
          </a:r>
          <a:r>
            <a:rPr lang="fr-FR" dirty="0"/>
            <a:t>/</a:t>
          </a:r>
          <a:r>
            <a:rPr lang="fr-FR" dirty="0" err="1"/>
            <a:t>MariaDB</a:t>
          </a:r>
          <a:r>
            <a:rPr lang="fr-FR" dirty="0"/>
            <a:t> pour permettre des connexions distantes </a:t>
          </a:r>
          <a:endParaRPr lang="en-US" dirty="0"/>
        </a:p>
      </dgm:t>
    </dgm:pt>
    <dgm:pt modelId="{77403B1B-266E-4340-9292-2C948DAEC6E1}" type="parTrans" cxnId="{90500FE0-AB24-4C64-8061-9D182F3326D8}">
      <dgm:prSet/>
      <dgm:spPr/>
      <dgm:t>
        <a:bodyPr/>
        <a:lstStyle/>
        <a:p>
          <a:endParaRPr lang="en-US"/>
        </a:p>
      </dgm:t>
    </dgm:pt>
    <dgm:pt modelId="{8A01C1D2-FABA-4103-912D-D8C04B24763B}" type="sibTrans" cxnId="{90500FE0-AB24-4C64-8061-9D182F3326D8}">
      <dgm:prSet/>
      <dgm:spPr/>
      <dgm:t>
        <a:bodyPr/>
        <a:lstStyle/>
        <a:p>
          <a:endParaRPr lang="en-US"/>
        </a:p>
      </dgm:t>
    </dgm:pt>
    <dgm:pt modelId="{5213A172-D914-4DD2-B864-260F4B5B9755}" type="pres">
      <dgm:prSet presAssocID="{879F4E95-1748-4EB9-A9AD-9366CECD66E4}" presName="root" presStyleCnt="0">
        <dgm:presLayoutVars>
          <dgm:dir/>
          <dgm:resizeHandles val="exact"/>
        </dgm:presLayoutVars>
      </dgm:prSet>
      <dgm:spPr/>
    </dgm:pt>
    <dgm:pt modelId="{90121F31-B95E-42AA-84F4-5AF6F0AB6930}" type="pres">
      <dgm:prSet presAssocID="{7E78C667-34A3-44F8-A624-BF552CA4AE36}" presName="compNode" presStyleCnt="0"/>
      <dgm:spPr/>
    </dgm:pt>
    <dgm:pt modelId="{13F4E309-B981-4B82-AC28-C3E4CCB0AB1F}" type="pres">
      <dgm:prSet presAssocID="{7E78C667-34A3-44F8-A624-BF552CA4AE36}" presName="bgRect" presStyleLbl="bgShp" presStyleIdx="0" presStyleCnt="5" custLinFactNeighborY="-33933"/>
      <dgm:spPr/>
    </dgm:pt>
    <dgm:pt modelId="{AA09FA04-D5AE-4CB9-87E4-025B6D9B130E}" type="pres">
      <dgm:prSet presAssocID="{7E78C667-34A3-44F8-A624-BF552CA4AE3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39099980-13FC-4260-AFA6-C10FC5637935}" type="pres">
      <dgm:prSet presAssocID="{7E78C667-34A3-44F8-A624-BF552CA4AE36}" presName="spaceRect" presStyleCnt="0"/>
      <dgm:spPr/>
    </dgm:pt>
    <dgm:pt modelId="{B9E63EF6-A7E2-42A0-9CA1-A457BD1962A8}" type="pres">
      <dgm:prSet presAssocID="{7E78C667-34A3-44F8-A624-BF552CA4AE36}" presName="parTx" presStyleLbl="revTx" presStyleIdx="0" presStyleCnt="5">
        <dgm:presLayoutVars>
          <dgm:chMax val="0"/>
          <dgm:chPref val="0"/>
        </dgm:presLayoutVars>
      </dgm:prSet>
      <dgm:spPr/>
    </dgm:pt>
    <dgm:pt modelId="{BC0F270E-F741-4508-A14C-1DA67B56113F}" type="pres">
      <dgm:prSet presAssocID="{0960047F-0C7D-4999-BDED-CDF2E570ED38}" presName="sibTrans" presStyleCnt="0"/>
      <dgm:spPr/>
    </dgm:pt>
    <dgm:pt modelId="{8EC8EF9B-85B1-447B-B218-48A0FAA9F59C}" type="pres">
      <dgm:prSet presAssocID="{A72AB955-4159-4347-83EC-5DC52E7086B5}" presName="compNode" presStyleCnt="0"/>
      <dgm:spPr/>
    </dgm:pt>
    <dgm:pt modelId="{4F54C9E0-E56E-4F1E-8325-041BB01EBFA5}" type="pres">
      <dgm:prSet presAssocID="{A72AB955-4159-4347-83EC-5DC52E7086B5}" presName="bgRect" presStyleLbl="bgShp" presStyleIdx="1" presStyleCnt="5"/>
      <dgm:spPr/>
    </dgm:pt>
    <dgm:pt modelId="{DCA66A6D-1BA4-4975-B2EF-E76B4E6A5623}" type="pres">
      <dgm:prSet presAssocID="{A72AB955-4159-4347-83EC-5DC52E7086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8593673E-B360-4BEF-B167-6CB7E545B881}" type="pres">
      <dgm:prSet presAssocID="{A72AB955-4159-4347-83EC-5DC52E7086B5}" presName="spaceRect" presStyleCnt="0"/>
      <dgm:spPr/>
    </dgm:pt>
    <dgm:pt modelId="{747E6EC7-1E4A-4322-97CE-E07C5C59B278}" type="pres">
      <dgm:prSet presAssocID="{A72AB955-4159-4347-83EC-5DC52E7086B5}" presName="parTx" presStyleLbl="revTx" presStyleIdx="1" presStyleCnt="5">
        <dgm:presLayoutVars>
          <dgm:chMax val="0"/>
          <dgm:chPref val="0"/>
        </dgm:presLayoutVars>
      </dgm:prSet>
      <dgm:spPr/>
    </dgm:pt>
    <dgm:pt modelId="{3963D3FC-7DD2-42FD-9CB4-2CE7F7EF9753}" type="pres">
      <dgm:prSet presAssocID="{BC23695C-337C-4B37-B371-3674C967EA0F}" presName="sibTrans" presStyleCnt="0"/>
      <dgm:spPr/>
    </dgm:pt>
    <dgm:pt modelId="{B92AFE7D-512C-4E36-B3DF-BD1A1C7BB0A7}" type="pres">
      <dgm:prSet presAssocID="{7C3E6936-E479-42E9-BACD-5975BF6E5D97}" presName="compNode" presStyleCnt="0"/>
      <dgm:spPr/>
    </dgm:pt>
    <dgm:pt modelId="{B633B660-7511-4F95-9A78-37F99D87D1D0}" type="pres">
      <dgm:prSet presAssocID="{7C3E6936-E479-42E9-BACD-5975BF6E5D97}" presName="bgRect" presStyleLbl="bgShp" presStyleIdx="2" presStyleCnt="5"/>
      <dgm:spPr/>
    </dgm:pt>
    <dgm:pt modelId="{4AD9FFD6-347C-4888-A2B3-B2D906A84A04}" type="pres">
      <dgm:prSet presAssocID="{7C3E6936-E479-42E9-BACD-5975BF6E5D9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ingue"/>
        </a:ext>
      </dgm:extLst>
    </dgm:pt>
    <dgm:pt modelId="{2C94AE26-0410-4553-9FE1-3A0C69BACED7}" type="pres">
      <dgm:prSet presAssocID="{7C3E6936-E479-42E9-BACD-5975BF6E5D97}" presName="spaceRect" presStyleCnt="0"/>
      <dgm:spPr/>
    </dgm:pt>
    <dgm:pt modelId="{784A580B-FF53-4328-B31E-E2E8CEAB6C3F}" type="pres">
      <dgm:prSet presAssocID="{7C3E6936-E479-42E9-BACD-5975BF6E5D97}" presName="parTx" presStyleLbl="revTx" presStyleIdx="2" presStyleCnt="5">
        <dgm:presLayoutVars>
          <dgm:chMax val="0"/>
          <dgm:chPref val="0"/>
        </dgm:presLayoutVars>
      </dgm:prSet>
      <dgm:spPr/>
    </dgm:pt>
    <dgm:pt modelId="{77315B52-E19E-4FA6-BC09-94AE0C913031}" type="pres">
      <dgm:prSet presAssocID="{9E418C14-7523-4370-87D2-F1FB02FAF081}" presName="sibTrans" presStyleCnt="0"/>
      <dgm:spPr/>
    </dgm:pt>
    <dgm:pt modelId="{F1CB833E-33EF-44B6-9787-5112A5DD61B6}" type="pres">
      <dgm:prSet presAssocID="{5AB3B417-548E-4025-93E6-810F36A9FD2A}" presName="compNode" presStyleCnt="0"/>
      <dgm:spPr/>
    </dgm:pt>
    <dgm:pt modelId="{1C02F103-F728-46CB-A542-3C498BF3DB2E}" type="pres">
      <dgm:prSet presAssocID="{5AB3B417-548E-4025-93E6-810F36A9FD2A}" presName="bgRect" presStyleLbl="bgShp" presStyleIdx="3" presStyleCnt="5"/>
      <dgm:spPr/>
    </dgm:pt>
    <dgm:pt modelId="{BB446B44-CA6A-44E2-96D0-54E1F76B638C}" type="pres">
      <dgm:prSet presAssocID="{5AB3B417-548E-4025-93E6-810F36A9FD2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e de flux"/>
        </a:ext>
      </dgm:extLst>
    </dgm:pt>
    <dgm:pt modelId="{5C06BCD3-6998-4A38-B4BF-64EA74135F09}" type="pres">
      <dgm:prSet presAssocID="{5AB3B417-548E-4025-93E6-810F36A9FD2A}" presName="spaceRect" presStyleCnt="0"/>
      <dgm:spPr/>
    </dgm:pt>
    <dgm:pt modelId="{FB7D4F4F-DE00-41B3-82E0-072955DE3760}" type="pres">
      <dgm:prSet presAssocID="{5AB3B417-548E-4025-93E6-810F36A9FD2A}" presName="parTx" presStyleLbl="revTx" presStyleIdx="3" presStyleCnt="5">
        <dgm:presLayoutVars>
          <dgm:chMax val="0"/>
          <dgm:chPref val="0"/>
        </dgm:presLayoutVars>
      </dgm:prSet>
      <dgm:spPr/>
    </dgm:pt>
    <dgm:pt modelId="{8C818827-83BC-40CE-82A9-ABCD6C0F6880}" type="pres">
      <dgm:prSet presAssocID="{1D54D769-ED0B-47E6-911A-BE6566FB7FD1}" presName="sibTrans" presStyleCnt="0"/>
      <dgm:spPr/>
    </dgm:pt>
    <dgm:pt modelId="{F3BE693E-0667-4DA5-B6D5-E67358DDAEE9}" type="pres">
      <dgm:prSet presAssocID="{339C8443-3A38-4CB0-8C73-BEBFC3E6A653}" presName="compNode" presStyleCnt="0"/>
      <dgm:spPr/>
    </dgm:pt>
    <dgm:pt modelId="{B22C5B92-0B5B-4A81-BCE4-17FEB597E20B}" type="pres">
      <dgm:prSet presAssocID="{339C8443-3A38-4CB0-8C73-BEBFC3E6A653}" presName="bgRect" presStyleLbl="bgShp" presStyleIdx="4" presStyleCnt="5"/>
      <dgm:spPr/>
    </dgm:pt>
    <dgm:pt modelId="{7BFDDC83-52AF-4CEE-86E3-CA33BA4D72EE}" type="pres">
      <dgm:prSet presAssocID="{339C8443-3A38-4CB0-8C73-BEBFC3E6A65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2AC2C8DA-C79C-4B93-8E49-A693C82180DA}" type="pres">
      <dgm:prSet presAssocID="{339C8443-3A38-4CB0-8C73-BEBFC3E6A653}" presName="spaceRect" presStyleCnt="0"/>
      <dgm:spPr/>
    </dgm:pt>
    <dgm:pt modelId="{8B1B33A4-CDF0-49F6-8563-4FAD5F90916E}" type="pres">
      <dgm:prSet presAssocID="{339C8443-3A38-4CB0-8C73-BEBFC3E6A65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6B5AB08-49C8-4F08-A20C-2CEDF6DAE722}" type="presOf" srcId="{7C3E6936-E479-42E9-BACD-5975BF6E5D97}" destId="{784A580B-FF53-4328-B31E-E2E8CEAB6C3F}" srcOrd="0" destOrd="0" presId="urn:microsoft.com/office/officeart/2018/2/layout/IconVerticalSolidList"/>
    <dgm:cxn modelId="{29BE0D39-23F9-41F2-BDA0-A6899BD39B6B}" srcId="{879F4E95-1748-4EB9-A9AD-9366CECD66E4}" destId="{5AB3B417-548E-4025-93E6-810F36A9FD2A}" srcOrd="3" destOrd="0" parTransId="{BD420D4A-D90A-446B-A416-5200D0DA2639}" sibTransId="{1D54D769-ED0B-47E6-911A-BE6566FB7FD1}"/>
    <dgm:cxn modelId="{5E939A84-C434-4597-AE90-560A3164DFF3}" type="presOf" srcId="{A72AB955-4159-4347-83EC-5DC52E7086B5}" destId="{747E6EC7-1E4A-4322-97CE-E07C5C59B278}" srcOrd="0" destOrd="0" presId="urn:microsoft.com/office/officeart/2018/2/layout/IconVerticalSolidList"/>
    <dgm:cxn modelId="{8891B88F-A64A-482A-B37C-31C1DDF3A075}" srcId="{879F4E95-1748-4EB9-A9AD-9366CECD66E4}" destId="{7E78C667-34A3-44F8-A624-BF552CA4AE36}" srcOrd="0" destOrd="0" parTransId="{47B2339C-2EB1-4D32-B363-C445685BBC00}" sibTransId="{0960047F-0C7D-4999-BDED-CDF2E570ED38}"/>
    <dgm:cxn modelId="{116AC1A2-60E9-477E-9514-3E08E880E438}" srcId="{879F4E95-1748-4EB9-A9AD-9366CECD66E4}" destId="{7C3E6936-E479-42E9-BACD-5975BF6E5D97}" srcOrd="2" destOrd="0" parTransId="{224505D6-E1C6-4014-AE13-7886DADA8C93}" sibTransId="{9E418C14-7523-4370-87D2-F1FB02FAF081}"/>
    <dgm:cxn modelId="{9C0738A6-60CA-445E-8141-93F17D66617C}" type="presOf" srcId="{7E78C667-34A3-44F8-A624-BF552CA4AE36}" destId="{B9E63EF6-A7E2-42A0-9CA1-A457BD1962A8}" srcOrd="0" destOrd="0" presId="urn:microsoft.com/office/officeart/2018/2/layout/IconVerticalSolidList"/>
    <dgm:cxn modelId="{0AEF9FDE-FF3E-43FA-8CAD-170C1E4C75F7}" type="presOf" srcId="{339C8443-3A38-4CB0-8C73-BEBFC3E6A653}" destId="{8B1B33A4-CDF0-49F6-8563-4FAD5F90916E}" srcOrd="0" destOrd="0" presId="urn:microsoft.com/office/officeart/2018/2/layout/IconVerticalSolidList"/>
    <dgm:cxn modelId="{90500FE0-AB24-4C64-8061-9D182F3326D8}" srcId="{879F4E95-1748-4EB9-A9AD-9366CECD66E4}" destId="{339C8443-3A38-4CB0-8C73-BEBFC3E6A653}" srcOrd="4" destOrd="0" parTransId="{77403B1B-266E-4340-9292-2C948DAEC6E1}" sibTransId="{8A01C1D2-FABA-4103-912D-D8C04B24763B}"/>
    <dgm:cxn modelId="{34E2BCE4-515D-46D4-80F9-E6EFF796DD21}" type="presOf" srcId="{879F4E95-1748-4EB9-A9AD-9366CECD66E4}" destId="{5213A172-D914-4DD2-B864-260F4B5B9755}" srcOrd="0" destOrd="0" presId="urn:microsoft.com/office/officeart/2018/2/layout/IconVerticalSolidList"/>
    <dgm:cxn modelId="{8A846CE6-CC83-4E24-9C14-C5C6BBBC0540}" type="presOf" srcId="{5AB3B417-548E-4025-93E6-810F36A9FD2A}" destId="{FB7D4F4F-DE00-41B3-82E0-072955DE3760}" srcOrd="0" destOrd="0" presId="urn:microsoft.com/office/officeart/2018/2/layout/IconVerticalSolidList"/>
    <dgm:cxn modelId="{5FFF8FEC-B8FD-4B62-BB32-33C196C254BC}" srcId="{879F4E95-1748-4EB9-A9AD-9366CECD66E4}" destId="{A72AB955-4159-4347-83EC-5DC52E7086B5}" srcOrd="1" destOrd="0" parTransId="{311CB34B-0AF3-49F9-88C4-59E53523A330}" sibTransId="{BC23695C-337C-4B37-B371-3674C967EA0F}"/>
    <dgm:cxn modelId="{F28610E3-3595-4666-857A-21BA8299F39B}" type="presParOf" srcId="{5213A172-D914-4DD2-B864-260F4B5B9755}" destId="{90121F31-B95E-42AA-84F4-5AF6F0AB6930}" srcOrd="0" destOrd="0" presId="urn:microsoft.com/office/officeart/2018/2/layout/IconVerticalSolidList"/>
    <dgm:cxn modelId="{88FE0BB7-34B1-424B-A8B2-27893381D27A}" type="presParOf" srcId="{90121F31-B95E-42AA-84F4-5AF6F0AB6930}" destId="{13F4E309-B981-4B82-AC28-C3E4CCB0AB1F}" srcOrd="0" destOrd="0" presId="urn:microsoft.com/office/officeart/2018/2/layout/IconVerticalSolidList"/>
    <dgm:cxn modelId="{5A282EFB-8DFA-4068-9D69-77B811BB185F}" type="presParOf" srcId="{90121F31-B95E-42AA-84F4-5AF6F0AB6930}" destId="{AA09FA04-D5AE-4CB9-87E4-025B6D9B130E}" srcOrd="1" destOrd="0" presId="urn:microsoft.com/office/officeart/2018/2/layout/IconVerticalSolidList"/>
    <dgm:cxn modelId="{070DA245-D25A-4DA7-A06C-617FFBBFC927}" type="presParOf" srcId="{90121F31-B95E-42AA-84F4-5AF6F0AB6930}" destId="{39099980-13FC-4260-AFA6-C10FC5637935}" srcOrd="2" destOrd="0" presId="urn:microsoft.com/office/officeart/2018/2/layout/IconVerticalSolidList"/>
    <dgm:cxn modelId="{9DA261B2-290D-4CA5-AC43-B88ABFC1A4E8}" type="presParOf" srcId="{90121F31-B95E-42AA-84F4-5AF6F0AB6930}" destId="{B9E63EF6-A7E2-42A0-9CA1-A457BD1962A8}" srcOrd="3" destOrd="0" presId="urn:microsoft.com/office/officeart/2018/2/layout/IconVerticalSolidList"/>
    <dgm:cxn modelId="{54D1C646-DFC4-4ACB-824E-81BD8B84A571}" type="presParOf" srcId="{5213A172-D914-4DD2-B864-260F4B5B9755}" destId="{BC0F270E-F741-4508-A14C-1DA67B56113F}" srcOrd="1" destOrd="0" presId="urn:microsoft.com/office/officeart/2018/2/layout/IconVerticalSolidList"/>
    <dgm:cxn modelId="{D33321BD-C5B7-4B57-B23A-C97A7AE863AB}" type="presParOf" srcId="{5213A172-D914-4DD2-B864-260F4B5B9755}" destId="{8EC8EF9B-85B1-447B-B218-48A0FAA9F59C}" srcOrd="2" destOrd="0" presId="urn:microsoft.com/office/officeart/2018/2/layout/IconVerticalSolidList"/>
    <dgm:cxn modelId="{D5B73244-D117-4F80-9947-D988D393B9DC}" type="presParOf" srcId="{8EC8EF9B-85B1-447B-B218-48A0FAA9F59C}" destId="{4F54C9E0-E56E-4F1E-8325-041BB01EBFA5}" srcOrd="0" destOrd="0" presId="urn:microsoft.com/office/officeart/2018/2/layout/IconVerticalSolidList"/>
    <dgm:cxn modelId="{8A036F1D-2F8B-4C08-917C-3726B97BC546}" type="presParOf" srcId="{8EC8EF9B-85B1-447B-B218-48A0FAA9F59C}" destId="{DCA66A6D-1BA4-4975-B2EF-E76B4E6A5623}" srcOrd="1" destOrd="0" presId="urn:microsoft.com/office/officeart/2018/2/layout/IconVerticalSolidList"/>
    <dgm:cxn modelId="{F5356953-5EC1-495E-982A-85CD037CEA47}" type="presParOf" srcId="{8EC8EF9B-85B1-447B-B218-48A0FAA9F59C}" destId="{8593673E-B360-4BEF-B167-6CB7E545B881}" srcOrd="2" destOrd="0" presId="urn:microsoft.com/office/officeart/2018/2/layout/IconVerticalSolidList"/>
    <dgm:cxn modelId="{5FF82DA0-10FF-4E56-BD52-A08B1BC7DEDF}" type="presParOf" srcId="{8EC8EF9B-85B1-447B-B218-48A0FAA9F59C}" destId="{747E6EC7-1E4A-4322-97CE-E07C5C59B278}" srcOrd="3" destOrd="0" presId="urn:microsoft.com/office/officeart/2018/2/layout/IconVerticalSolidList"/>
    <dgm:cxn modelId="{94EFDFBC-7704-4327-B279-DEF3BCF5055F}" type="presParOf" srcId="{5213A172-D914-4DD2-B864-260F4B5B9755}" destId="{3963D3FC-7DD2-42FD-9CB4-2CE7F7EF9753}" srcOrd="3" destOrd="0" presId="urn:microsoft.com/office/officeart/2018/2/layout/IconVerticalSolidList"/>
    <dgm:cxn modelId="{FE0BDF1C-9ECD-443F-82FC-C1480EA7D7B0}" type="presParOf" srcId="{5213A172-D914-4DD2-B864-260F4B5B9755}" destId="{B92AFE7D-512C-4E36-B3DF-BD1A1C7BB0A7}" srcOrd="4" destOrd="0" presId="urn:microsoft.com/office/officeart/2018/2/layout/IconVerticalSolidList"/>
    <dgm:cxn modelId="{32A40A3E-92E6-44DA-B3B9-E7721821B344}" type="presParOf" srcId="{B92AFE7D-512C-4E36-B3DF-BD1A1C7BB0A7}" destId="{B633B660-7511-4F95-9A78-37F99D87D1D0}" srcOrd="0" destOrd="0" presId="urn:microsoft.com/office/officeart/2018/2/layout/IconVerticalSolidList"/>
    <dgm:cxn modelId="{FFAEE36C-7D95-4F52-832E-7671CE885EC9}" type="presParOf" srcId="{B92AFE7D-512C-4E36-B3DF-BD1A1C7BB0A7}" destId="{4AD9FFD6-347C-4888-A2B3-B2D906A84A04}" srcOrd="1" destOrd="0" presId="urn:microsoft.com/office/officeart/2018/2/layout/IconVerticalSolidList"/>
    <dgm:cxn modelId="{2D20F919-B254-464A-94BF-2374A8DDD92E}" type="presParOf" srcId="{B92AFE7D-512C-4E36-B3DF-BD1A1C7BB0A7}" destId="{2C94AE26-0410-4553-9FE1-3A0C69BACED7}" srcOrd="2" destOrd="0" presId="urn:microsoft.com/office/officeart/2018/2/layout/IconVerticalSolidList"/>
    <dgm:cxn modelId="{9FFDE12C-FECB-41E5-9C8A-8344C55B3751}" type="presParOf" srcId="{B92AFE7D-512C-4E36-B3DF-BD1A1C7BB0A7}" destId="{784A580B-FF53-4328-B31E-E2E8CEAB6C3F}" srcOrd="3" destOrd="0" presId="urn:microsoft.com/office/officeart/2018/2/layout/IconVerticalSolidList"/>
    <dgm:cxn modelId="{6C938DCD-FAEC-42AD-8129-E6E10012CB3C}" type="presParOf" srcId="{5213A172-D914-4DD2-B864-260F4B5B9755}" destId="{77315B52-E19E-4FA6-BC09-94AE0C913031}" srcOrd="5" destOrd="0" presId="urn:microsoft.com/office/officeart/2018/2/layout/IconVerticalSolidList"/>
    <dgm:cxn modelId="{21BFBCA3-0882-4A20-8893-C8BC1AA93A23}" type="presParOf" srcId="{5213A172-D914-4DD2-B864-260F4B5B9755}" destId="{F1CB833E-33EF-44B6-9787-5112A5DD61B6}" srcOrd="6" destOrd="0" presId="urn:microsoft.com/office/officeart/2018/2/layout/IconVerticalSolidList"/>
    <dgm:cxn modelId="{F2D52D40-394A-4B50-A444-552136D4B2D8}" type="presParOf" srcId="{F1CB833E-33EF-44B6-9787-5112A5DD61B6}" destId="{1C02F103-F728-46CB-A542-3C498BF3DB2E}" srcOrd="0" destOrd="0" presId="urn:microsoft.com/office/officeart/2018/2/layout/IconVerticalSolidList"/>
    <dgm:cxn modelId="{B2F85597-EB89-4C4F-91EA-633B35CF124F}" type="presParOf" srcId="{F1CB833E-33EF-44B6-9787-5112A5DD61B6}" destId="{BB446B44-CA6A-44E2-96D0-54E1F76B638C}" srcOrd="1" destOrd="0" presId="urn:microsoft.com/office/officeart/2018/2/layout/IconVerticalSolidList"/>
    <dgm:cxn modelId="{4A876F03-0F01-4DBD-821B-A05E02AC4840}" type="presParOf" srcId="{F1CB833E-33EF-44B6-9787-5112A5DD61B6}" destId="{5C06BCD3-6998-4A38-B4BF-64EA74135F09}" srcOrd="2" destOrd="0" presId="urn:microsoft.com/office/officeart/2018/2/layout/IconVerticalSolidList"/>
    <dgm:cxn modelId="{525B04EF-D536-4EF7-A404-BF22FD266092}" type="presParOf" srcId="{F1CB833E-33EF-44B6-9787-5112A5DD61B6}" destId="{FB7D4F4F-DE00-41B3-82E0-072955DE3760}" srcOrd="3" destOrd="0" presId="urn:microsoft.com/office/officeart/2018/2/layout/IconVerticalSolidList"/>
    <dgm:cxn modelId="{A89A953C-79F6-4C0C-84F2-59DC51DC16BF}" type="presParOf" srcId="{5213A172-D914-4DD2-B864-260F4B5B9755}" destId="{8C818827-83BC-40CE-82A9-ABCD6C0F6880}" srcOrd="7" destOrd="0" presId="urn:microsoft.com/office/officeart/2018/2/layout/IconVerticalSolidList"/>
    <dgm:cxn modelId="{149E36C6-DA38-435D-A038-ED620D5F38F7}" type="presParOf" srcId="{5213A172-D914-4DD2-B864-260F4B5B9755}" destId="{F3BE693E-0667-4DA5-B6D5-E67358DDAEE9}" srcOrd="8" destOrd="0" presId="urn:microsoft.com/office/officeart/2018/2/layout/IconVerticalSolidList"/>
    <dgm:cxn modelId="{073B3B1C-7826-4B17-817C-818F0398B650}" type="presParOf" srcId="{F3BE693E-0667-4DA5-B6D5-E67358DDAEE9}" destId="{B22C5B92-0B5B-4A81-BCE4-17FEB597E20B}" srcOrd="0" destOrd="0" presId="urn:microsoft.com/office/officeart/2018/2/layout/IconVerticalSolidList"/>
    <dgm:cxn modelId="{FCEC3037-4C88-4F04-BF53-830F5BC42EEF}" type="presParOf" srcId="{F3BE693E-0667-4DA5-B6D5-E67358DDAEE9}" destId="{7BFDDC83-52AF-4CEE-86E3-CA33BA4D72EE}" srcOrd="1" destOrd="0" presId="urn:microsoft.com/office/officeart/2018/2/layout/IconVerticalSolidList"/>
    <dgm:cxn modelId="{854C422C-B1E0-4B11-A375-40DA42C3EFF0}" type="presParOf" srcId="{F3BE693E-0667-4DA5-B6D5-E67358DDAEE9}" destId="{2AC2C8DA-C79C-4B93-8E49-A693C82180DA}" srcOrd="2" destOrd="0" presId="urn:microsoft.com/office/officeart/2018/2/layout/IconVerticalSolidList"/>
    <dgm:cxn modelId="{35E6AF4F-3762-4CC2-8354-73F88FED3423}" type="presParOf" srcId="{F3BE693E-0667-4DA5-B6D5-E67358DDAEE9}" destId="{8B1B33A4-CDF0-49F6-8563-4FAD5F9091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F4E95-1748-4EB9-A9AD-9366CECD66E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8C667-34A3-44F8-A624-BF552CA4AE3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rgbClr val="1B1336"/>
              </a:solidFill>
              <a:latin typeface="Arial"/>
              <a:cs typeface="Arial"/>
            </a:rPr>
            <a:t>Adresse IP: 192.168.56.81</a:t>
          </a:r>
          <a:endParaRPr lang="en-US" dirty="0">
            <a:solidFill>
              <a:srgbClr val="1B1336"/>
            </a:solidFill>
            <a:latin typeface="Arial"/>
            <a:cs typeface="Arial"/>
          </a:endParaRPr>
        </a:p>
      </dgm:t>
    </dgm:pt>
    <dgm:pt modelId="{47B2339C-2EB1-4D32-B363-C445685BBC00}" type="parTrans" cxnId="{8891B88F-A64A-482A-B37C-31C1DDF3A075}">
      <dgm:prSet/>
      <dgm:spPr/>
      <dgm:t>
        <a:bodyPr/>
        <a:lstStyle/>
        <a:p>
          <a:endParaRPr lang="en-US"/>
        </a:p>
      </dgm:t>
    </dgm:pt>
    <dgm:pt modelId="{0960047F-0C7D-4999-BDED-CDF2E570ED38}" type="sibTrans" cxnId="{8891B88F-A64A-482A-B37C-31C1DDF3A075}">
      <dgm:prSet/>
      <dgm:spPr/>
      <dgm:t>
        <a:bodyPr/>
        <a:lstStyle/>
        <a:p>
          <a:endParaRPr lang="en-US"/>
        </a:p>
      </dgm:t>
    </dgm:pt>
    <dgm:pt modelId="{7C3E6936-E479-42E9-BACD-5975BF6E5D9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rgbClr val="1B1336"/>
              </a:solidFill>
              <a:latin typeface="Arial"/>
              <a:cs typeface="Arial"/>
            </a:rPr>
            <a:t>Mise à jour de la configuration d’Apache pour changer le répertoire racine où Apache sert les fichiers Web dans le install_web.sh</a:t>
          </a:r>
          <a:endParaRPr lang="en-US" dirty="0">
            <a:solidFill>
              <a:srgbClr val="1B1336"/>
            </a:solidFill>
            <a:latin typeface="Arial"/>
            <a:cs typeface="Arial"/>
          </a:endParaRPr>
        </a:p>
      </dgm:t>
    </dgm:pt>
    <dgm:pt modelId="{224505D6-E1C6-4014-AE13-7886DADA8C93}" type="parTrans" cxnId="{116AC1A2-60E9-477E-9514-3E08E880E438}">
      <dgm:prSet/>
      <dgm:spPr/>
      <dgm:t>
        <a:bodyPr/>
        <a:lstStyle/>
        <a:p>
          <a:endParaRPr lang="en-US"/>
        </a:p>
      </dgm:t>
    </dgm:pt>
    <dgm:pt modelId="{9E418C14-7523-4370-87D2-F1FB02FAF081}" type="sibTrans" cxnId="{116AC1A2-60E9-477E-9514-3E08E880E438}">
      <dgm:prSet/>
      <dgm:spPr/>
      <dgm:t>
        <a:bodyPr/>
        <a:lstStyle/>
        <a:p>
          <a:endParaRPr lang="en-US"/>
        </a:p>
      </dgm:t>
    </dgm:pt>
    <dgm:pt modelId="{5AB3B417-548E-4025-93E6-810F36A9FD2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rgbClr val="1B1336"/>
              </a:solidFill>
              <a:latin typeface="Arial"/>
              <a:cs typeface="Arial"/>
            </a:rPr>
            <a:t>Création d’un lien symbolique pour pointer vers le </a:t>
          </a:r>
          <a:r>
            <a:rPr lang="fr-FR" dirty="0" err="1">
              <a:solidFill>
                <a:srgbClr val="1B1336"/>
              </a:solidFill>
              <a:latin typeface="Arial"/>
              <a:cs typeface="Arial"/>
            </a:rPr>
            <a:t>myadmin</a:t>
          </a:r>
        </a:p>
      </dgm:t>
    </dgm:pt>
    <dgm:pt modelId="{BD420D4A-D90A-446B-A416-5200D0DA2639}" type="parTrans" cxnId="{29BE0D39-23F9-41F2-BDA0-A6899BD39B6B}">
      <dgm:prSet/>
      <dgm:spPr/>
      <dgm:t>
        <a:bodyPr/>
        <a:lstStyle/>
        <a:p>
          <a:endParaRPr lang="en-US"/>
        </a:p>
      </dgm:t>
    </dgm:pt>
    <dgm:pt modelId="{1D54D769-ED0B-47E6-911A-BE6566FB7FD1}" type="sibTrans" cxnId="{29BE0D39-23F9-41F2-BDA0-A6899BD39B6B}">
      <dgm:prSet/>
      <dgm:spPr/>
      <dgm:t>
        <a:bodyPr/>
        <a:lstStyle/>
        <a:p>
          <a:endParaRPr lang="en-US"/>
        </a:p>
      </dgm:t>
    </dgm:pt>
    <dgm:pt modelId="{5213A172-D914-4DD2-B864-260F4B5B9755}" type="pres">
      <dgm:prSet presAssocID="{879F4E95-1748-4EB9-A9AD-9366CECD66E4}" presName="root" presStyleCnt="0">
        <dgm:presLayoutVars>
          <dgm:dir/>
          <dgm:resizeHandles val="exact"/>
        </dgm:presLayoutVars>
      </dgm:prSet>
      <dgm:spPr/>
    </dgm:pt>
    <dgm:pt modelId="{90121F31-B95E-42AA-84F4-5AF6F0AB6930}" type="pres">
      <dgm:prSet presAssocID="{7E78C667-34A3-44F8-A624-BF552CA4AE36}" presName="compNode" presStyleCnt="0"/>
      <dgm:spPr/>
    </dgm:pt>
    <dgm:pt modelId="{13F4E309-B981-4B82-AC28-C3E4CCB0AB1F}" type="pres">
      <dgm:prSet presAssocID="{7E78C667-34A3-44F8-A624-BF552CA4AE36}" presName="bgRect" presStyleLbl="bgShp" presStyleIdx="0" presStyleCnt="3" custLinFactNeighborY="-33933"/>
      <dgm:spPr/>
    </dgm:pt>
    <dgm:pt modelId="{AA09FA04-D5AE-4CB9-87E4-025B6D9B130E}" type="pres">
      <dgm:prSet presAssocID="{7E78C667-34A3-44F8-A624-BF552CA4AE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39099980-13FC-4260-AFA6-C10FC5637935}" type="pres">
      <dgm:prSet presAssocID="{7E78C667-34A3-44F8-A624-BF552CA4AE36}" presName="spaceRect" presStyleCnt="0"/>
      <dgm:spPr/>
    </dgm:pt>
    <dgm:pt modelId="{B9E63EF6-A7E2-42A0-9CA1-A457BD1962A8}" type="pres">
      <dgm:prSet presAssocID="{7E78C667-34A3-44F8-A624-BF552CA4AE36}" presName="parTx" presStyleLbl="revTx" presStyleIdx="0" presStyleCnt="3">
        <dgm:presLayoutVars>
          <dgm:chMax val="0"/>
          <dgm:chPref val="0"/>
        </dgm:presLayoutVars>
      </dgm:prSet>
      <dgm:spPr/>
    </dgm:pt>
    <dgm:pt modelId="{BC0F270E-F741-4508-A14C-1DA67B56113F}" type="pres">
      <dgm:prSet presAssocID="{0960047F-0C7D-4999-BDED-CDF2E570ED38}" presName="sibTrans" presStyleCnt="0"/>
      <dgm:spPr/>
    </dgm:pt>
    <dgm:pt modelId="{B92AFE7D-512C-4E36-B3DF-BD1A1C7BB0A7}" type="pres">
      <dgm:prSet presAssocID="{7C3E6936-E479-42E9-BACD-5975BF6E5D97}" presName="compNode" presStyleCnt="0"/>
      <dgm:spPr/>
    </dgm:pt>
    <dgm:pt modelId="{B633B660-7511-4F95-9A78-37F99D87D1D0}" type="pres">
      <dgm:prSet presAssocID="{7C3E6936-E479-42E9-BACD-5975BF6E5D97}" presName="bgRect" presStyleLbl="bgShp" presStyleIdx="1" presStyleCnt="3"/>
      <dgm:spPr/>
    </dgm:pt>
    <dgm:pt modelId="{4AD9FFD6-347C-4888-A2B3-B2D906A84A04}" type="pres">
      <dgm:prSet presAssocID="{7C3E6936-E479-42E9-BACD-5975BF6E5D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ingue"/>
        </a:ext>
      </dgm:extLst>
    </dgm:pt>
    <dgm:pt modelId="{2C94AE26-0410-4553-9FE1-3A0C69BACED7}" type="pres">
      <dgm:prSet presAssocID="{7C3E6936-E479-42E9-BACD-5975BF6E5D97}" presName="spaceRect" presStyleCnt="0"/>
      <dgm:spPr/>
    </dgm:pt>
    <dgm:pt modelId="{784A580B-FF53-4328-B31E-E2E8CEAB6C3F}" type="pres">
      <dgm:prSet presAssocID="{7C3E6936-E479-42E9-BACD-5975BF6E5D97}" presName="parTx" presStyleLbl="revTx" presStyleIdx="1" presStyleCnt="3">
        <dgm:presLayoutVars>
          <dgm:chMax val="0"/>
          <dgm:chPref val="0"/>
        </dgm:presLayoutVars>
      </dgm:prSet>
      <dgm:spPr/>
    </dgm:pt>
    <dgm:pt modelId="{77315B52-E19E-4FA6-BC09-94AE0C913031}" type="pres">
      <dgm:prSet presAssocID="{9E418C14-7523-4370-87D2-F1FB02FAF081}" presName="sibTrans" presStyleCnt="0"/>
      <dgm:spPr/>
    </dgm:pt>
    <dgm:pt modelId="{F1CB833E-33EF-44B6-9787-5112A5DD61B6}" type="pres">
      <dgm:prSet presAssocID="{5AB3B417-548E-4025-93E6-810F36A9FD2A}" presName="compNode" presStyleCnt="0"/>
      <dgm:spPr/>
    </dgm:pt>
    <dgm:pt modelId="{1C02F103-F728-46CB-A542-3C498BF3DB2E}" type="pres">
      <dgm:prSet presAssocID="{5AB3B417-548E-4025-93E6-810F36A9FD2A}" presName="bgRect" presStyleLbl="bgShp" presStyleIdx="2" presStyleCnt="3"/>
      <dgm:spPr/>
    </dgm:pt>
    <dgm:pt modelId="{BB446B44-CA6A-44E2-96D0-54E1F76B638C}" type="pres">
      <dgm:prSet presAssocID="{5AB3B417-548E-4025-93E6-810F36A9FD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e de flux"/>
        </a:ext>
      </dgm:extLst>
    </dgm:pt>
    <dgm:pt modelId="{5C06BCD3-6998-4A38-B4BF-64EA74135F09}" type="pres">
      <dgm:prSet presAssocID="{5AB3B417-548E-4025-93E6-810F36A9FD2A}" presName="spaceRect" presStyleCnt="0"/>
      <dgm:spPr/>
    </dgm:pt>
    <dgm:pt modelId="{FB7D4F4F-DE00-41B3-82E0-072955DE3760}" type="pres">
      <dgm:prSet presAssocID="{5AB3B417-548E-4025-93E6-810F36A9FD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B5AB08-49C8-4F08-A20C-2CEDF6DAE722}" type="presOf" srcId="{7C3E6936-E479-42E9-BACD-5975BF6E5D97}" destId="{784A580B-FF53-4328-B31E-E2E8CEAB6C3F}" srcOrd="0" destOrd="0" presId="urn:microsoft.com/office/officeart/2018/2/layout/IconVerticalSolidList"/>
    <dgm:cxn modelId="{29BE0D39-23F9-41F2-BDA0-A6899BD39B6B}" srcId="{879F4E95-1748-4EB9-A9AD-9366CECD66E4}" destId="{5AB3B417-548E-4025-93E6-810F36A9FD2A}" srcOrd="2" destOrd="0" parTransId="{BD420D4A-D90A-446B-A416-5200D0DA2639}" sibTransId="{1D54D769-ED0B-47E6-911A-BE6566FB7FD1}"/>
    <dgm:cxn modelId="{8891B88F-A64A-482A-B37C-31C1DDF3A075}" srcId="{879F4E95-1748-4EB9-A9AD-9366CECD66E4}" destId="{7E78C667-34A3-44F8-A624-BF552CA4AE36}" srcOrd="0" destOrd="0" parTransId="{47B2339C-2EB1-4D32-B363-C445685BBC00}" sibTransId="{0960047F-0C7D-4999-BDED-CDF2E570ED38}"/>
    <dgm:cxn modelId="{116AC1A2-60E9-477E-9514-3E08E880E438}" srcId="{879F4E95-1748-4EB9-A9AD-9366CECD66E4}" destId="{7C3E6936-E479-42E9-BACD-5975BF6E5D97}" srcOrd="1" destOrd="0" parTransId="{224505D6-E1C6-4014-AE13-7886DADA8C93}" sibTransId="{9E418C14-7523-4370-87D2-F1FB02FAF081}"/>
    <dgm:cxn modelId="{9C0738A6-60CA-445E-8141-93F17D66617C}" type="presOf" srcId="{7E78C667-34A3-44F8-A624-BF552CA4AE36}" destId="{B9E63EF6-A7E2-42A0-9CA1-A457BD1962A8}" srcOrd="0" destOrd="0" presId="urn:microsoft.com/office/officeart/2018/2/layout/IconVerticalSolidList"/>
    <dgm:cxn modelId="{34E2BCE4-515D-46D4-80F9-E6EFF796DD21}" type="presOf" srcId="{879F4E95-1748-4EB9-A9AD-9366CECD66E4}" destId="{5213A172-D914-4DD2-B864-260F4B5B9755}" srcOrd="0" destOrd="0" presId="urn:microsoft.com/office/officeart/2018/2/layout/IconVerticalSolidList"/>
    <dgm:cxn modelId="{8A846CE6-CC83-4E24-9C14-C5C6BBBC0540}" type="presOf" srcId="{5AB3B417-548E-4025-93E6-810F36A9FD2A}" destId="{FB7D4F4F-DE00-41B3-82E0-072955DE3760}" srcOrd="0" destOrd="0" presId="urn:microsoft.com/office/officeart/2018/2/layout/IconVerticalSolidList"/>
    <dgm:cxn modelId="{F28610E3-3595-4666-857A-21BA8299F39B}" type="presParOf" srcId="{5213A172-D914-4DD2-B864-260F4B5B9755}" destId="{90121F31-B95E-42AA-84F4-5AF6F0AB6930}" srcOrd="0" destOrd="0" presId="urn:microsoft.com/office/officeart/2018/2/layout/IconVerticalSolidList"/>
    <dgm:cxn modelId="{88FE0BB7-34B1-424B-A8B2-27893381D27A}" type="presParOf" srcId="{90121F31-B95E-42AA-84F4-5AF6F0AB6930}" destId="{13F4E309-B981-4B82-AC28-C3E4CCB0AB1F}" srcOrd="0" destOrd="0" presId="urn:microsoft.com/office/officeart/2018/2/layout/IconVerticalSolidList"/>
    <dgm:cxn modelId="{5A282EFB-8DFA-4068-9D69-77B811BB185F}" type="presParOf" srcId="{90121F31-B95E-42AA-84F4-5AF6F0AB6930}" destId="{AA09FA04-D5AE-4CB9-87E4-025B6D9B130E}" srcOrd="1" destOrd="0" presId="urn:microsoft.com/office/officeart/2018/2/layout/IconVerticalSolidList"/>
    <dgm:cxn modelId="{070DA245-D25A-4DA7-A06C-617FFBBFC927}" type="presParOf" srcId="{90121F31-B95E-42AA-84F4-5AF6F0AB6930}" destId="{39099980-13FC-4260-AFA6-C10FC5637935}" srcOrd="2" destOrd="0" presId="urn:microsoft.com/office/officeart/2018/2/layout/IconVerticalSolidList"/>
    <dgm:cxn modelId="{9DA261B2-290D-4CA5-AC43-B88ABFC1A4E8}" type="presParOf" srcId="{90121F31-B95E-42AA-84F4-5AF6F0AB6930}" destId="{B9E63EF6-A7E2-42A0-9CA1-A457BD1962A8}" srcOrd="3" destOrd="0" presId="urn:microsoft.com/office/officeart/2018/2/layout/IconVerticalSolidList"/>
    <dgm:cxn modelId="{54D1C646-DFC4-4ACB-824E-81BD8B84A571}" type="presParOf" srcId="{5213A172-D914-4DD2-B864-260F4B5B9755}" destId="{BC0F270E-F741-4508-A14C-1DA67B56113F}" srcOrd="1" destOrd="0" presId="urn:microsoft.com/office/officeart/2018/2/layout/IconVerticalSolidList"/>
    <dgm:cxn modelId="{FE0BDF1C-9ECD-443F-82FC-C1480EA7D7B0}" type="presParOf" srcId="{5213A172-D914-4DD2-B864-260F4B5B9755}" destId="{B92AFE7D-512C-4E36-B3DF-BD1A1C7BB0A7}" srcOrd="2" destOrd="0" presId="urn:microsoft.com/office/officeart/2018/2/layout/IconVerticalSolidList"/>
    <dgm:cxn modelId="{32A40A3E-92E6-44DA-B3B9-E7721821B344}" type="presParOf" srcId="{B92AFE7D-512C-4E36-B3DF-BD1A1C7BB0A7}" destId="{B633B660-7511-4F95-9A78-37F99D87D1D0}" srcOrd="0" destOrd="0" presId="urn:microsoft.com/office/officeart/2018/2/layout/IconVerticalSolidList"/>
    <dgm:cxn modelId="{FFAEE36C-7D95-4F52-832E-7671CE885EC9}" type="presParOf" srcId="{B92AFE7D-512C-4E36-B3DF-BD1A1C7BB0A7}" destId="{4AD9FFD6-347C-4888-A2B3-B2D906A84A04}" srcOrd="1" destOrd="0" presId="urn:microsoft.com/office/officeart/2018/2/layout/IconVerticalSolidList"/>
    <dgm:cxn modelId="{2D20F919-B254-464A-94BF-2374A8DDD92E}" type="presParOf" srcId="{B92AFE7D-512C-4E36-B3DF-BD1A1C7BB0A7}" destId="{2C94AE26-0410-4553-9FE1-3A0C69BACED7}" srcOrd="2" destOrd="0" presId="urn:microsoft.com/office/officeart/2018/2/layout/IconVerticalSolidList"/>
    <dgm:cxn modelId="{9FFDE12C-FECB-41E5-9C8A-8344C55B3751}" type="presParOf" srcId="{B92AFE7D-512C-4E36-B3DF-BD1A1C7BB0A7}" destId="{784A580B-FF53-4328-B31E-E2E8CEAB6C3F}" srcOrd="3" destOrd="0" presId="urn:microsoft.com/office/officeart/2018/2/layout/IconVerticalSolidList"/>
    <dgm:cxn modelId="{6C938DCD-FAEC-42AD-8129-E6E10012CB3C}" type="presParOf" srcId="{5213A172-D914-4DD2-B864-260F4B5B9755}" destId="{77315B52-E19E-4FA6-BC09-94AE0C913031}" srcOrd="3" destOrd="0" presId="urn:microsoft.com/office/officeart/2018/2/layout/IconVerticalSolidList"/>
    <dgm:cxn modelId="{21BFBCA3-0882-4A20-8893-C8BC1AA93A23}" type="presParOf" srcId="{5213A172-D914-4DD2-B864-260F4B5B9755}" destId="{F1CB833E-33EF-44B6-9787-5112A5DD61B6}" srcOrd="4" destOrd="0" presId="urn:microsoft.com/office/officeart/2018/2/layout/IconVerticalSolidList"/>
    <dgm:cxn modelId="{F2D52D40-394A-4B50-A444-552136D4B2D8}" type="presParOf" srcId="{F1CB833E-33EF-44B6-9787-5112A5DD61B6}" destId="{1C02F103-F728-46CB-A542-3C498BF3DB2E}" srcOrd="0" destOrd="0" presId="urn:microsoft.com/office/officeart/2018/2/layout/IconVerticalSolidList"/>
    <dgm:cxn modelId="{B2F85597-EB89-4C4F-91EA-633B35CF124F}" type="presParOf" srcId="{F1CB833E-33EF-44B6-9787-5112A5DD61B6}" destId="{BB446B44-CA6A-44E2-96D0-54E1F76B638C}" srcOrd="1" destOrd="0" presId="urn:microsoft.com/office/officeart/2018/2/layout/IconVerticalSolidList"/>
    <dgm:cxn modelId="{4A876F03-0F01-4DBD-821B-A05E02AC4840}" type="presParOf" srcId="{F1CB833E-33EF-44B6-9787-5112A5DD61B6}" destId="{5C06BCD3-6998-4A38-B4BF-64EA74135F09}" srcOrd="2" destOrd="0" presId="urn:microsoft.com/office/officeart/2018/2/layout/IconVerticalSolidList"/>
    <dgm:cxn modelId="{525B04EF-D536-4EF7-A404-BF22FD266092}" type="presParOf" srcId="{F1CB833E-33EF-44B6-9787-5112A5DD61B6}" destId="{FB7D4F4F-DE00-41B3-82E0-072955DE37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9F4E95-1748-4EB9-A9AD-9366CECD66E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8C667-34A3-44F8-A624-BF552CA4AE3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rgbClr val="1B1336"/>
              </a:solidFill>
              <a:latin typeface="Arial"/>
              <a:cs typeface="Arial"/>
            </a:rPr>
            <a:t>Adresse IP:192.168.56.82</a:t>
          </a:r>
          <a:endParaRPr lang="en-US" dirty="0">
            <a:solidFill>
              <a:srgbClr val="1B1336"/>
            </a:solidFill>
            <a:latin typeface="Arial"/>
            <a:cs typeface="Arial"/>
          </a:endParaRPr>
        </a:p>
      </dgm:t>
    </dgm:pt>
    <dgm:pt modelId="{47B2339C-2EB1-4D32-B363-C445685BBC00}" type="parTrans" cxnId="{8891B88F-A64A-482A-B37C-31C1DDF3A075}">
      <dgm:prSet/>
      <dgm:spPr/>
      <dgm:t>
        <a:bodyPr/>
        <a:lstStyle/>
        <a:p>
          <a:endParaRPr lang="en-US"/>
        </a:p>
      </dgm:t>
    </dgm:pt>
    <dgm:pt modelId="{0960047F-0C7D-4999-BDED-CDF2E570ED38}" type="sibTrans" cxnId="{8891B88F-A64A-482A-B37C-31C1DDF3A075}">
      <dgm:prSet/>
      <dgm:spPr/>
      <dgm:t>
        <a:bodyPr/>
        <a:lstStyle/>
        <a:p>
          <a:endParaRPr lang="en-US"/>
        </a:p>
      </dgm:t>
    </dgm:pt>
    <dgm:pt modelId="{A72AB955-4159-4347-83EC-5DC52E7086B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rgbClr val="1B1336"/>
              </a:solidFill>
              <a:latin typeface="Arial"/>
              <a:cs typeface="Arial"/>
            </a:rPr>
            <a:t>Création du script proxy.sh </a:t>
          </a:r>
          <a:endParaRPr lang="en-US" dirty="0">
            <a:solidFill>
              <a:srgbClr val="1B1336"/>
            </a:solidFill>
            <a:latin typeface="Arial"/>
            <a:cs typeface="Arial"/>
          </a:endParaRPr>
        </a:p>
      </dgm:t>
    </dgm:pt>
    <dgm:pt modelId="{311CB34B-0AF3-49F9-88C4-59E53523A330}" type="parTrans" cxnId="{5FFF8FEC-B8FD-4B62-BB32-33C196C254BC}">
      <dgm:prSet/>
      <dgm:spPr/>
      <dgm:t>
        <a:bodyPr/>
        <a:lstStyle/>
        <a:p>
          <a:endParaRPr lang="en-US"/>
        </a:p>
      </dgm:t>
    </dgm:pt>
    <dgm:pt modelId="{BC23695C-337C-4B37-B371-3674C967EA0F}" type="sibTrans" cxnId="{5FFF8FEC-B8FD-4B62-BB32-33C196C254BC}">
      <dgm:prSet/>
      <dgm:spPr/>
      <dgm:t>
        <a:bodyPr/>
        <a:lstStyle/>
        <a:p>
          <a:endParaRPr lang="en-US"/>
        </a:p>
      </dgm:t>
    </dgm:pt>
    <dgm:pt modelId="{7C3E6936-E479-42E9-BACD-5975BF6E5D9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rgbClr val="1B1336"/>
              </a:solidFill>
              <a:latin typeface="Arial"/>
              <a:cs typeface="Arial"/>
            </a:rPr>
            <a:t>Redirection de l’adresse publique (</a:t>
          </a:r>
          <a:r>
            <a:rPr lang="fr-FR" dirty="0" err="1">
              <a:solidFill>
                <a:srgbClr val="1B1336"/>
              </a:solidFill>
              <a:latin typeface="Arial"/>
              <a:cs typeface="Arial"/>
            </a:rPr>
            <a:t>ssh</a:t>
          </a:r>
          <a:r>
            <a:rPr lang="fr-FR" dirty="0">
              <a:solidFill>
                <a:srgbClr val="1B1336"/>
              </a:solidFill>
              <a:latin typeface="Arial"/>
              <a:cs typeface="Arial"/>
            </a:rPr>
            <a:t>-https) vers le site-web</a:t>
          </a:r>
          <a:endParaRPr lang="en-US" dirty="0">
            <a:solidFill>
              <a:srgbClr val="1B1336"/>
            </a:solidFill>
            <a:latin typeface="Arial"/>
            <a:cs typeface="Arial"/>
          </a:endParaRPr>
        </a:p>
      </dgm:t>
    </dgm:pt>
    <dgm:pt modelId="{224505D6-E1C6-4014-AE13-7886DADA8C93}" type="parTrans" cxnId="{116AC1A2-60E9-477E-9514-3E08E880E438}">
      <dgm:prSet/>
      <dgm:spPr/>
      <dgm:t>
        <a:bodyPr/>
        <a:lstStyle/>
        <a:p>
          <a:endParaRPr lang="en-US"/>
        </a:p>
      </dgm:t>
    </dgm:pt>
    <dgm:pt modelId="{9E418C14-7523-4370-87D2-F1FB02FAF081}" type="sibTrans" cxnId="{116AC1A2-60E9-477E-9514-3E08E880E438}">
      <dgm:prSet/>
      <dgm:spPr/>
      <dgm:t>
        <a:bodyPr/>
        <a:lstStyle/>
        <a:p>
          <a:endParaRPr lang="en-US"/>
        </a:p>
      </dgm:t>
    </dgm:pt>
    <dgm:pt modelId="{5AB3B417-548E-4025-93E6-810F36A9FD2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fr-FR" dirty="0">
              <a:solidFill>
                <a:srgbClr val="1B1336"/>
              </a:solidFill>
              <a:latin typeface="Arial"/>
              <a:cs typeface="Arial"/>
            </a:rPr>
            <a:t>Sécurisation du site (HTTP pour HTTPS)</a:t>
          </a:r>
          <a:endParaRPr lang="en-US" dirty="0">
            <a:solidFill>
              <a:srgbClr val="1B1336"/>
            </a:solidFill>
            <a:latin typeface="Arial"/>
            <a:cs typeface="Arial"/>
          </a:endParaRPr>
        </a:p>
      </dgm:t>
    </dgm:pt>
    <dgm:pt modelId="{BD420D4A-D90A-446B-A416-5200D0DA2639}" type="parTrans" cxnId="{29BE0D39-23F9-41F2-BDA0-A6899BD39B6B}">
      <dgm:prSet/>
      <dgm:spPr/>
      <dgm:t>
        <a:bodyPr/>
        <a:lstStyle/>
        <a:p>
          <a:endParaRPr lang="en-US"/>
        </a:p>
      </dgm:t>
    </dgm:pt>
    <dgm:pt modelId="{1D54D769-ED0B-47E6-911A-BE6566FB7FD1}" type="sibTrans" cxnId="{29BE0D39-23F9-41F2-BDA0-A6899BD39B6B}">
      <dgm:prSet/>
      <dgm:spPr/>
      <dgm:t>
        <a:bodyPr/>
        <a:lstStyle/>
        <a:p>
          <a:endParaRPr lang="en-US"/>
        </a:p>
      </dgm:t>
    </dgm:pt>
    <dgm:pt modelId="{5213A172-D914-4DD2-B864-260F4B5B9755}" type="pres">
      <dgm:prSet presAssocID="{879F4E95-1748-4EB9-A9AD-9366CECD66E4}" presName="root" presStyleCnt="0">
        <dgm:presLayoutVars>
          <dgm:dir/>
          <dgm:resizeHandles val="exact"/>
        </dgm:presLayoutVars>
      </dgm:prSet>
      <dgm:spPr/>
    </dgm:pt>
    <dgm:pt modelId="{90121F31-B95E-42AA-84F4-5AF6F0AB6930}" type="pres">
      <dgm:prSet presAssocID="{7E78C667-34A3-44F8-A624-BF552CA4AE36}" presName="compNode" presStyleCnt="0"/>
      <dgm:spPr/>
    </dgm:pt>
    <dgm:pt modelId="{13F4E309-B981-4B82-AC28-C3E4CCB0AB1F}" type="pres">
      <dgm:prSet presAssocID="{7E78C667-34A3-44F8-A624-BF552CA4AE36}" presName="bgRect" presStyleLbl="bgShp" presStyleIdx="0" presStyleCnt="4" custLinFactNeighborY="-33933"/>
      <dgm:spPr/>
    </dgm:pt>
    <dgm:pt modelId="{AA09FA04-D5AE-4CB9-87E4-025B6D9B130E}" type="pres">
      <dgm:prSet presAssocID="{7E78C667-34A3-44F8-A624-BF552CA4AE3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39099980-13FC-4260-AFA6-C10FC5637935}" type="pres">
      <dgm:prSet presAssocID="{7E78C667-34A3-44F8-A624-BF552CA4AE36}" presName="spaceRect" presStyleCnt="0"/>
      <dgm:spPr/>
    </dgm:pt>
    <dgm:pt modelId="{B9E63EF6-A7E2-42A0-9CA1-A457BD1962A8}" type="pres">
      <dgm:prSet presAssocID="{7E78C667-34A3-44F8-A624-BF552CA4AE36}" presName="parTx" presStyleLbl="revTx" presStyleIdx="0" presStyleCnt="4">
        <dgm:presLayoutVars>
          <dgm:chMax val="0"/>
          <dgm:chPref val="0"/>
        </dgm:presLayoutVars>
      </dgm:prSet>
      <dgm:spPr/>
    </dgm:pt>
    <dgm:pt modelId="{BC0F270E-F741-4508-A14C-1DA67B56113F}" type="pres">
      <dgm:prSet presAssocID="{0960047F-0C7D-4999-BDED-CDF2E570ED38}" presName="sibTrans" presStyleCnt="0"/>
      <dgm:spPr/>
    </dgm:pt>
    <dgm:pt modelId="{8EC8EF9B-85B1-447B-B218-48A0FAA9F59C}" type="pres">
      <dgm:prSet presAssocID="{A72AB955-4159-4347-83EC-5DC52E7086B5}" presName="compNode" presStyleCnt="0"/>
      <dgm:spPr/>
    </dgm:pt>
    <dgm:pt modelId="{4F54C9E0-E56E-4F1E-8325-041BB01EBFA5}" type="pres">
      <dgm:prSet presAssocID="{A72AB955-4159-4347-83EC-5DC52E7086B5}" presName="bgRect" presStyleLbl="bgShp" presStyleIdx="1" presStyleCnt="4"/>
      <dgm:spPr/>
    </dgm:pt>
    <dgm:pt modelId="{DCA66A6D-1BA4-4975-B2EF-E76B4E6A5623}" type="pres">
      <dgm:prSet presAssocID="{A72AB955-4159-4347-83EC-5DC52E7086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8593673E-B360-4BEF-B167-6CB7E545B881}" type="pres">
      <dgm:prSet presAssocID="{A72AB955-4159-4347-83EC-5DC52E7086B5}" presName="spaceRect" presStyleCnt="0"/>
      <dgm:spPr/>
    </dgm:pt>
    <dgm:pt modelId="{747E6EC7-1E4A-4322-97CE-E07C5C59B278}" type="pres">
      <dgm:prSet presAssocID="{A72AB955-4159-4347-83EC-5DC52E7086B5}" presName="parTx" presStyleLbl="revTx" presStyleIdx="1" presStyleCnt="4">
        <dgm:presLayoutVars>
          <dgm:chMax val="0"/>
          <dgm:chPref val="0"/>
        </dgm:presLayoutVars>
      </dgm:prSet>
      <dgm:spPr/>
    </dgm:pt>
    <dgm:pt modelId="{3963D3FC-7DD2-42FD-9CB4-2CE7F7EF9753}" type="pres">
      <dgm:prSet presAssocID="{BC23695C-337C-4B37-B371-3674C967EA0F}" presName="sibTrans" presStyleCnt="0"/>
      <dgm:spPr/>
    </dgm:pt>
    <dgm:pt modelId="{B92AFE7D-512C-4E36-B3DF-BD1A1C7BB0A7}" type="pres">
      <dgm:prSet presAssocID="{7C3E6936-E479-42E9-BACD-5975BF6E5D97}" presName="compNode" presStyleCnt="0"/>
      <dgm:spPr/>
    </dgm:pt>
    <dgm:pt modelId="{B633B660-7511-4F95-9A78-37F99D87D1D0}" type="pres">
      <dgm:prSet presAssocID="{7C3E6936-E479-42E9-BACD-5975BF6E5D97}" presName="bgRect" presStyleLbl="bgShp" presStyleIdx="2" presStyleCnt="4"/>
      <dgm:spPr/>
    </dgm:pt>
    <dgm:pt modelId="{4AD9FFD6-347C-4888-A2B3-B2D906A84A04}" type="pres">
      <dgm:prSet presAssocID="{7C3E6936-E479-42E9-BACD-5975BF6E5D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ingue"/>
        </a:ext>
      </dgm:extLst>
    </dgm:pt>
    <dgm:pt modelId="{2C94AE26-0410-4553-9FE1-3A0C69BACED7}" type="pres">
      <dgm:prSet presAssocID="{7C3E6936-E479-42E9-BACD-5975BF6E5D97}" presName="spaceRect" presStyleCnt="0"/>
      <dgm:spPr/>
    </dgm:pt>
    <dgm:pt modelId="{784A580B-FF53-4328-B31E-E2E8CEAB6C3F}" type="pres">
      <dgm:prSet presAssocID="{7C3E6936-E479-42E9-BACD-5975BF6E5D97}" presName="parTx" presStyleLbl="revTx" presStyleIdx="2" presStyleCnt="4">
        <dgm:presLayoutVars>
          <dgm:chMax val="0"/>
          <dgm:chPref val="0"/>
        </dgm:presLayoutVars>
      </dgm:prSet>
      <dgm:spPr/>
    </dgm:pt>
    <dgm:pt modelId="{77315B52-E19E-4FA6-BC09-94AE0C913031}" type="pres">
      <dgm:prSet presAssocID="{9E418C14-7523-4370-87D2-F1FB02FAF081}" presName="sibTrans" presStyleCnt="0"/>
      <dgm:spPr/>
    </dgm:pt>
    <dgm:pt modelId="{F1CB833E-33EF-44B6-9787-5112A5DD61B6}" type="pres">
      <dgm:prSet presAssocID="{5AB3B417-548E-4025-93E6-810F36A9FD2A}" presName="compNode" presStyleCnt="0"/>
      <dgm:spPr/>
    </dgm:pt>
    <dgm:pt modelId="{1C02F103-F728-46CB-A542-3C498BF3DB2E}" type="pres">
      <dgm:prSet presAssocID="{5AB3B417-548E-4025-93E6-810F36A9FD2A}" presName="bgRect" presStyleLbl="bgShp" presStyleIdx="3" presStyleCnt="4"/>
      <dgm:spPr/>
    </dgm:pt>
    <dgm:pt modelId="{BB446B44-CA6A-44E2-96D0-54E1F76B638C}" type="pres">
      <dgm:prSet presAssocID="{5AB3B417-548E-4025-93E6-810F36A9FD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e de flux"/>
        </a:ext>
      </dgm:extLst>
    </dgm:pt>
    <dgm:pt modelId="{5C06BCD3-6998-4A38-B4BF-64EA74135F09}" type="pres">
      <dgm:prSet presAssocID="{5AB3B417-548E-4025-93E6-810F36A9FD2A}" presName="spaceRect" presStyleCnt="0"/>
      <dgm:spPr/>
    </dgm:pt>
    <dgm:pt modelId="{FB7D4F4F-DE00-41B3-82E0-072955DE3760}" type="pres">
      <dgm:prSet presAssocID="{5AB3B417-548E-4025-93E6-810F36A9FD2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6B5AB08-49C8-4F08-A20C-2CEDF6DAE722}" type="presOf" srcId="{7C3E6936-E479-42E9-BACD-5975BF6E5D97}" destId="{784A580B-FF53-4328-B31E-E2E8CEAB6C3F}" srcOrd="0" destOrd="0" presId="urn:microsoft.com/office/officeart/2018/2/layout/IconVerticalSolidList"/>
    <dgm:cxn modelId="{29BE0D39-23F9-41F2-BDA0-A6899BD39B6B}" srcId="{879F4E95-1748-4EB9-A9AD-9366CECD66E4}" destId="{5AB3B417-548E-4025-93E6-810F36A9FD2A}" srcOrd="3" destOrd="0" parTransId="{BD420D4A-D90A-446B-A416-5200D0DA2639}" sibTransId="{1D54D769-ED0B-47E6-911A-BE6566FB7FD1}"/>
    <dgm:cxn modelId="{5E939A84-C434-4597-AE90-560A3164DFF3}" type="presOf" srcId="{A72AB955-4159-4347-83EC-5DC52E7086B5}" destId="{747E6EC7-1E4A-4322-97CE-E07C5C59B278}" srcOrd="0" destOrd="0" presId="urn:microsoft.com/office/officeart/2018/2/layout/IconVerticalSolidList"/>
    <dgm:cxn modelId="{8891B88F-A64A-482A-B37C-31C1DDF3A075}" srcId="{879F4E95-1748-4EB9-A9AD-9366CECD66E4}" destId="{7E78C667-34A3-44F8-A624-BF552CA4AE36}" srcOrd="0" destOrd="0" parTransId="{47B2339C-2EB1-4D32-B363-C445685BBC00}" sibTransId="{0960047F-0C7D-4999-BDED-CDF2E570ED38}"/>
    <dgm:cxn modelId="{116AC1A2-60E9-477E-9514-3E08E880E438}" srcId="{879F4E95-1748-4EB9-A9AD-9366CECD66E4}" destId="{7C3E6936-E479-42E9-BACD-5975BF6E5D97}" srcOrd="2" destOrd="0" parTransId="{224505D6-E1C6-4014-AE13-7886DADA8C93}" sibTransId="{9E418C14-7523-4370-87D2-F1FB02FAF081}"/>
    <dgm:cxn modelId="{9C0738A6-60CA-445E-8141-93F17D66617C}" type="presOf" srcId="{7E78C667-34A3-44F8-A624-BF552CA4AE36}" destId="{B9E63EF6-A7E2-42A0-9CA1-A457BD1962A8}" srcOrd="0" destOrd="0" presId="urn:microsoft.com/office/officeart/2018/2/layout/IconVerticalSolidList"/>
    <dgm:cxn modelId="{34E2BCE4-515D-46D4-80F9-E6EFF796DD21}" type="presOf" srcId="{879F4E95-1748-4EB9-A9AD-9366CECD66E4}" destId="{5213A172-D914-4DD2-B864-260F4B5B9755}" srcOrd="0" destOrd="0" presId="urn:microsoft.com/office/officeart/2018/2/layout/IconVerticalSolidList"/>
    <dgm:cxn modelId="{8A846CE6-CC83-4E24-9C14-C5C6BBBC0540}" type="presOf" srcId="{5AB3B417-548E-4025-93E6-810F36A9FD2A}" destId="{FB7D4F4F-DE00-41B3-82E0-072955DE3760}" srcOrd="0" destOrd="0" presId="urn:microsoft.com/office/officeart/2018/2/layout/IconVerticalSolidList"/>
    <dgm:cxn modelId="{5FFF8FEC-B8FD-4B62-BB32-33C196C254BC}" srcId="{879F4E95-1748-4EB9-A9AD-9366CECD66E4}" destId="{A72AB955-4159-4347-83EC-5DC52E7086B5}" srcOrd="1" destOrd="0" parTransId="{311CB34B-0AF3-49F9-88C4-59E53523A330}" sibTransId="{BC23695C-337C-4B37-B371-3674C967EA0F}"/>
    <dgm:cxn modelId="{F28610E3-3595-4666-857A-21BA8299F39B}" type="presParOf" srcId="{5213A172-D914-4DD2-B864-260F4B5B9755}" destId="{90121F31-B95E-42AA-84F4-5AF6F0AB6930}" srcOrd="0" destOrd="0" presId="urn:microsoft.com/office/officeart/2018/2/layout/IconVerticalSolidList"/>
    <dgm:cxn modelId="{88FE0BB7-34B1-424B-A8B2-27893381D27A}" type="presParOf" srcId="{90121F31-B95E-42AA-84F4-5AF6F0AB6930}" destId="{13F4E309-B981-4B82-AC28-C3E4CCB0AB1F}" srcOrd="0" destOrd="0" presId="urn:microsoft.com/office/officeart/2018/2/layout/IconVerticalSolidList"/>
    <dgm:cxn modelId="{5A282EFB-8DFA-4068-9D69-77B811BB185F}" type="presParOf" srcId="{90121F31-B95E-42AA-84F4-5AF6F0AB6930}" destId="{AA09FA04-D5AE-4CB9-87E4-025B6D9B130E}" srcOrd="1" destOrd="0" presId="urn:microsoft.com/office/officeart/2018/2/layout/IconVerticalSolidList"/>
    <dgm:cxn modelId="{070DA245-D25A-4DA7-A06C-617FFBBFC927}" type="presParOf" srcId="{90121F31-B95E-42AA-84F4-5AF6F0AB6930}" destId="{39099980-13FC-4260-AFA6-C10FC5637935}" srcOrd="2" destOrd="0" presId="urn:microsoft.com/office/officeart/2018/2/layout/IconVerticalSolidList"/>
    <dgm:cxn modelId="{9DA261B2-290D-4CA5-AC43-B88ABFC1A4E8}" type="presParOf" srcId="{90121F31-B95E-42AA-84F4-5AF6F0AB6930}" destId="{B9E63EF6-A7E2-42A0-9CA1-A457BD1962A8}" srcOrd="3" destOrd="0" presId="urn:microsoft.com/office/officeart/2018/2/layout/IconVerticalSolidList"/>
    <dgm:cxn modelId="{54D1C646-DFC4-4ACB-824E-81BD8B84A571}" type="presParOf" srcId="{5213A172-D914-4DD2-B864-260F4B5B9755}" destId="{BC0F270E-F741-4508-A14C-1DA67B56113F}" srcOrd="1" destOrd="0" presId="urn:microsoft.com/office/officeart/2018/2/layout/IconVerticalSolidList"/>
    <dgm:cxn modelId="{D33321BD-C5B7-4B57-B23A-C97A7AE863AB}" type="presParOf" srcId="{5213A172-D914-4DD2-B864-260F4B5B9755}" destId="{8EC8EF9B-85B1-447B-B218-48A0FAA9F59C}" srcOrd="2" destOrd="0" presId="urn:microsoft.com/office/officeart/2018/2/layout/IconVerticalSolidList"/>
    <dgm:cxn modelId="{D5B73244-D117-4F80-9947-D988D393B9DC}" type="presParOf" srcId="{8EC8EF9B-85B1-447B-B218-48A0FAA9F59C}" destId="{4F54C9E0-E56E-4F1E-8325-041BB01EBFA5}" srcOrd="0" destOrd="0" presId="urn:microsoft.com/office/officeart/2018/2/layout/IconVerticalSolidList"/>
    <dgm:cxn modelId="{8A036F1D-2F8B-4C08-917C-3726B97BC546}" type="presParOf" srcId="{8EC8EF9B-85B1-447B-B218-48A0FAA9F59C}" destId="{DCA66A6D-1BA4-4975-B2EF-E76B4E6A5623}" srcOrd="1" destOrd="0" presId="urn:microsoft.com/office/officeart/2018/2/layout/IconVerticalSolidList"/>
    <dgm:cxn modelId="{F5356953-5EC1-495E-982A-85CD037CEA47}" type="presParOf" srcId="{8EC8EF9B-85B1-447B-B218-48A0FAA9F59C}" destId="{8593673E-B360-4BEF-B167-6CB7E545B881}" srcOrd="2" destOrd="0" presId="urn:microsoft.com/office/officeart/2018/2/layout/IconVerticalSolidList"/>
    <dgm:cxn modelId="{5FF82DA0-10FF-4E56-BD52-A08B1BC7DEDF}" type="presParOf" srcId="{8EC8EF9B-85B1-447B-B218-48A0FAA9F59C}" destId="{747E6EC7-1E4A-4322-97CE-E07C5C59B278}" srcOrd="3" destOrd="0" presId="urn:microsoft.com/office/officeart/2018/2/layout/IconVerticalSolidList"/>
    <dgm:cxn modelId="{94EFDFBC-7704-4327-B279-DEF3BCF5055F}" type="presParOf" srcId="{5213A172-D914-4DD2-B864-260F4B5B9755}" destId="{3963D3FC-7DD2-42FD-9CB4-2CE7F7EF9753}" srcOrd="3" destOrd="0" presId="urn:microsoft.com/office/officeart/2018/2/layout/IconVerticalSolidList"/>
    <dgm:cxn modelId="{FE0BDF1C-9ECD-443F-82FC-C1480EA7D7B0}" type="presParOf" srcId="{5213A172-D914-4DD2-B864-260F4B5B9755}" destId="{B92AFE7D-512C-4E36-B3DF-BD1A1C7BB0A7}" srcOrd="4" destOrd="0" presId="urn:microsoft.com/office/officeart/2018/2/layout/IconVerticalSolidList"/>
    <dgm:cxn modelId="{32A40A3E-92E6-44DA-B3B9-E7721821B344}" type="presParOf" srcId="{B92AFE7D-512C-4E36-B3DF-BD1A1C7BB0A7}" destId="{B633B660-7511-4F95-9A78-37F99D87D1D0}" srcOrd="0" destOrd="0" presId="urn:microsoft.com/office/officeart/2018/2/layout/IconVerticalSolidList"/>
    <dgm:cxn modelId="{FFAEE36C-7D95-4F52-832E-7671CE885EC9}" type="presParOf" srcId="{B92AFE7D-512C-4E36-B3DF-BD1A1C7BB0A7}" destId="{4AD9FFD6-347C-4888-A2B3-B2D906A84A04}" srcOrd="1" destOrd="0" presId="urn:microsoft.com/office/officeart/2018/2/layout/IconVerticalSolidList"/>
    <dgm:cxn modelId="{2D20F919-B254-464A-94BF-2374A8DDD92E}" type="presParOf" srcId="{B92AFE7D-512C-4E36-B3DF-BD1A1C7BB0A7}" destId="{2C94AE26-0410-4553-9FE1-3A0C69BACED7}" srcOrd="2" destOrd="0" presId="urn:microsoft.com/office/officeart/2018/2/layout/IconVerticalSolidList"/>
    <dgm:cxn modelId="{9FFDE12C-FECB-41E5-9C8A-8344C55B3751}" type="presParOf" srcId="{B92AFE7D-512C-4E36-B3DF-BD1A1C7BB0A7}" destId="{784A580B-FF53-4328-B31E-E2E8CEAB6C3F}" srcOrd="3" destOrd="0" presId="urn:microsoft.com/office/officeart/2018/2/layout/IconVerticalSolidList"/>
    <dgm:cxn modelId="{6C938DCD-FAEC-42AD-8129-E6E10012CB3C}" type="presParOf" srcId="{5213A172-D914-4DD2-B864-260F4B5B9755}" destId="{77315B52-E19E-4FA6-BC09-94AE0C913031}" srcOrd="5" destOrd="0" presId="urn:microsoft.com/office/officeart/2018/2/layout/IconVerticalSolidList"/>
    <dgm:cxn modelId="{21BFBCA3-0882-4A20-8893-C8BC1AA93A23}" type="presParOf" srcId="{5213A172-D914-4DD2-B864-260F4B5B9755}" destId="{F1CB833E-33EF-44B6-9787-5112A5DD61B6}" srcOrd="6" destOrd="0" presId="urn:microsoft.com/office/officeart/2018/2/layout/IconVerticalSolidList"/>
    <dgm:cxn modelId="{F2D52D40-394A-4B50-A444-552136D4B2D8}" type="presParOf" srcId="{F1CB833E-33EF-44B6-9787-5112A5DD61B6}" destId="{1C02F103-F728-46CB-A542-3C498BF3DB2E}" srcOrd="0" destOrd="0" presId="urn:microsoft.com/office/officeart/2018/2/layout/IconVerticalSolidList"/>
    <dgm:cxn modelId="{B2F85597-EB89-4C4F-91EA-633B35CF124F}" type="presParOf" srcId="{F1CB833E-33EF-44B6-9787-5112A5DD61B6}" destId="{BB446B44-CA6A-44E2-96D0-54E1F76B638C}" srcOrd="1" destOrd="0" presId="urn:microsoft.com/office/officeart/2018/2/layout/IconVerticalSolidList"/>
    <dgm:cxn modelId="{4A876F03-0F01-4DBD-821B-A05E02AC4840}" type="presParOf" srcId="{F1CB833E-33EF-44B6-9787-5112A5DD61B6}" destId="{5C06BCD3-6998-4A38-B4BF-64EA74135F09}" srcOrd="2" destOrd="0" presId="urn:microsoft.com/office/officeart/2018/2/layout/IconVerticalSolidList"/>
    <dgm:cxn modelId="{525B04EF-D536-4EF7-A404-BF22FD266092}" type="presParOf" srcId="{F1CB833E-33EF-44B6-9787-5112A5DD61B6}" destId="{FB7D4F4F-DE00-41B3-82E0-072955DE37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4E309-B981-4B82-AC28-C3E4CCB0AB1F}">
      <dsp:nvSpPr>
        <dsp:cNvPr id="0" name=""/>
        <dsp:cNvSpPr/>
      </dsp:nvSpPr>
      <dsp:spPr>
        <a:xfrm>
          <a:off x="0" y="0"/>
          <a:ext cx="10515600" cy="6587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9FA04-D5AE-4CB9-87E4-025B6D9B130E}">
      <dsp:nvSpPr>
        <dsp:cNvPr id="0" name=""/>
        <dsp:cNvSpPr/>
      </dsp:nvSpPr>
      <dsp:spPr>
        <a:xfrm>
          <a:off x="199261" y="151303"/>
          <a:ext cx="362294" cy="3622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63EF6-A7E2-42A0-9CA1-A457BD1962A8}">
      <dsp:nvSpPr>
        <dsp:cNvPr id="0" name=""/>
        <dsp:cNvSpPr/>
      </dsp:nvSpPr>
      <dsp:spPr>
        <a:xfrm>
          <a:off x="760818" y="3092"/>
          <a:ext cx="9754781" cy="65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14" tIns="69714" rIns="69714" bIns="697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Adresse IP : 192.168.56.80</a:t>
          </a:r>
          <a:endParaRPr lang="en-US" sz="1900" kern="1200" dirty="0"/>
        </a:p>
      </dsp:txBody>
      <dsp:txXfrm>
        <a:off x="760818" y="3092"/>
        <a:ext cx="9754781" cy="658716"/>
      </dsp:txXfrm>
    </dsp:sp>
    <dsp:sp modelId="{4F54C9E0-E56E-4F1E-8325-041BB01EBFA5}">
      <dsp:nvSpPr>
        <dsp:cNvPr id="0" name=""/>
        <dsp:cNvSpPr/>
      </dsp:nvSpPr>
      <dsp:spPr>
        <a:xfrm>
          <a:off x="0" y="826488"/>
          <a:ext cx="10515600" cy="6587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66A6D-1BA4-4975-B2EF-E76B4E6A5623}">
      <dsp:nvSpPr>
        <dsp:cNvPr id="0" name=""/>
        <dsp:cNvSpPr/>
      </dsp:nvSpPr>
      <dsp:spPr>
        <a:xfrm>
          <a:off x="199261" y="974700"/>
          <a:ext cx="362294" cy="3622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E6EC7-1E4A-4322-97CE-E07C5C59B278}">
      <dsp:nvSpPr>
        <dsp:cNvPr id="0" name=""/>
        <dsp:cNvSpPr/>
      </dsp:nvSpPr>
      <dsp:spPr>
        <a:xfrm>
          <a:off x="760818" y="826488"/>
          <a:ext cx="9754781" cy="65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14" tIns="69714" rIns="69714" bIns="697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Modification du DBNAME, DBUSER,DBPASSWD dans le install_bdd.sh</a:t>
          </a:r>
          <a:endParaRPr lang="en-US" sz="1900" kern="1200"/>
        </a:p>
      </dsp:txBody>
      <dsp:txXfrm>
        <a:off x="760818" y="826488"/>
        <a:ext cx="9754781" cy="658716"/>
      </dsp:txXfrm>
    </dsp:sp>
    <dsp:sp modelId="{B633B660-7511-4F95-9A78-37F99D87D1D0}">
      <dsp:nvSpPr>
        <dsp:cNvPr id="0" name=""/>
        <dsp:cNvSpPr/>
      </dsp:nvSpPr>
      <dsp:spPr>
        <a:xfrm>
          <a:off x="0" y="1649885"/>
          <a:ext cx="10515600" cy="6587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9FFD6-347C-4888-A2B3-B2D906A84A04}">
      <dsp:nvSpPr>
        <dsp:cNvPr id="0" name=""/>
        <dsp:cNvSpPr/>
      </dsp:nvSpPr>
      <dsp:spPr>
        <a:xfrm>
          <a:off x="199261" y="1798096"/>
          <a:ext cx="362294" cy="3622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A580B-FF53-4328-B31E-E2E8CEAB6C3F}">
      <dsp:nvSpPr>
        <dsp:cNvPr id="0" name=""/>
        <dsp:cNvSpPr/>
      </dsp:nvSpPr>
      <dsp:spPr>
        <a:xfrm>
          <a:off x="760818" y="1649885"/>
          <a:ext cx="9754781" cy="65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14" tIns="69714" rIns="69714" bIns="697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Injection du fichier de la base de données dans le install_bdd.sh</a:t>
          </a:r>
          <a:endParaRPr lang="en-US" sz="1900" kern="1200"/>
        </a:p>
      </dsp:txBody>
      <dsp:txXfrm>
        <a:off x="760818" y="1649885"/>
        <a:ext cx="9754781" cy="658716"/>
      </dsp:txXfrm>
    </dsp:sp>
    <dsp:sp modelId="{1C02F103-F728-46CB-A542-3C498BF3DB2E}">
      <dsp:nvSpPr>
        <dsp:cNvPr id="0" name=""/>
        <dsp:cNvSpPr/>
      </dsp:nvSpPr>
      <dsp:spPr>
        <a:xfrm>
          <a:off x="0" y="2473281"/>
          <a:ext cx="10515600" cy="6587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46B44-CA6A-44E2-96D0-54E1F76B638C}">
      <dsp:nvSpPr>
        <dsp:cNvPr id="0" name=""/>
        <dsp:cNvSpPr/>
      </dsp:nvSpPr>
      <dsp:spPr>
        <a:xfrm>
          <a:off x="199261" y="2621492"/>
          <a:ext cx="362294" cy="3622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D4F4F-DE00-41B3-82E0-072955DE3760}">
      <dsp:nvSpPr>
        <dsp:cNvPr id="0" name=""/>
        <dsp:cNvSpPr/>
      </dsp:nvSpPr>
      <dsp:spPr>
        <a:xfrm>
          <a:off x="760818" y="2473281"/>
          <a:ext cx="9754781" cy="65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14" tIns="69714" rIns="69714" bIns="697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Configuration de phpMyAdmin pour pointer sur database-server dans le install_myadmin.sh</a:t>
          </a:r>
          <a:endParaRPr lang="en-US" sz="1900" kern="1200"/>
        </a:p>
      </dsp:txBody>
      <dsp:txXfrm>
        <a:off x="760818" y="2473281"/>
        <a:ext cx="9754781" cy="658716"/>
      </dsp:txXfrm>
    </dsp:sp>
    <dsp:sp modelId="{B22C5B92-0B5B-4A81-BCE4-17FEB597E20B}">
      <dsp:nvSpPr>
        <dsp:cNvPr id="0" name=""/>
        <dsp:cNvSpPr/>
      </dsp:nvSpPr>
      <dsp:spPr>
        <a:xfrm>
          <a:off x="0" y="3296677"/>
          <a:ext cx="10515600" cy="6587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DDC83-52AF-4CEE-86E3-CA33BA4D72EE}">
      <dsp:nvSpPr>
        <dsp:cNvPr id="0" name=""/>
        <dsp:cNvSpPr/>
      </dsp:nvSpPr>
      <dsp:spPr>
        <a:xfrm>
          <a:off x="199261" y="3444888"/>
          <a:ext cx="362294" cy="3622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B33A4-CDF0-49F6-8563-4FAD5F90916E}">
      <dsp:nvSpPr>
        <dsp:cNvPr id="0" name=""/>
        <dsp:cNvSpPr/>
      </dsp:nvSpPr>
      <dsp:spPr>
        <a:xfrm>
          <a:off x="760818" y="3296677"/>
          <a:ext cx="9754781" cy="658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14" tIns="69714" rIns="69714" bIns="697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Configuration de </a:t>
          </a:r>
          <a:r>
            <a:rPr lang="fr-FR" sz="1900" kern="1200" dirty="0" err="1"/>
            <a:t>mySQL</a:t>
          </a:r>
          <a:r>
            <a:rPr lang="fr-FR" sz="1900" kern="1200" dirty="0"/>
            <a:t>/</a:t>
          </a:r>
          <a:r>
            <a:rPr lang="fr-FR" sz="1900" kern="1200" dirty="0" err="1"/>
            <a:t>MariaDB</a:t>
          </a:r>
          <a:r>
            <a:rPr lang="fr-FR" sz="1900" kern="1200" dirty="0"/>
            <a:t> pour permettre des connexions distantes </a:t>
          </a:r>
          <a:endParaRPr lang="en-US" sz="1900" kern="1200" dirty="0"/>
        </a:p>
      </dsp:txBody>
      <dsp:txXfrm>
        <a:off x="760818" y="3296677"/>
        <a:ext cx="9754781" cy="658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4E309-B981-4B82-AC28-C3E4CCB0AB1F}">
      <dsp:nvSpPr>
        <dsp:cNvPr id="0" name=""/>
        <dsp:cNvSpPr/>
      </dsp:nvSpPr>
      <dsp:spPr>
        <a:xfrm>
          <a:off x="0" y="0"/>
          <a:ext cx="10515600" cy="1130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9FA04-D5AE-4CB9-87E4-025B6D9B130E}">
      <dsp:nvSpPr>
        <dsp:cNvPr id="0" name=""/>
        <dsp:cNvSpPr/>
      </dsp:nvSpPr>
      <dsp:spPr>
        <a:xfrm>
          <a:off x="342042" y="254895"/>
          <a:ext cx="621896" cy="621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63EF6-A7E2-42A0-9CA1-A457BD1962A8}">
      <dsp:nvSpPr>
        <dsp:cNvPr id="0" name=""/>
        <dsp:cNvSpPr/>
      </dsp:nvSpPr>
      <dsp:spPr>
        <a:xfrm>
          <a:off x="1305981" y="483"/>
          <a:ext cx="9209618" cy="1130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68" tIns="119668" rIns="119668" bIns="11966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>
              <a:solidFill>
                <a:srgbClr val="1B1336"/>
              </a:solidFill>
              <a:latin typeface="Arial"/>
              <a:cs typeface="Arial"/>
            </a:rPr>
            <a:t>Adresse IP: 192.168.56.81</a:t>
          </a:r>
          <a:endParaRPr lang="en-US" sz="2300" kern="1200" dirty="0">
            <a:solidFill>
              <a:srgbClr val="1B1336"/>
            </a:solidFill>
            <a:latin typeface="Arial"/>
            <a:cs typeface="Arial"/>
          </a:endParaRPr>
        </a:p>
      </dsp:txBody>
      <dsp:txXfrm>
        <a:off x="1305981" y="483"/>
        <a:ext cx="9209618" cy="1130720"/>
      </dsp:txXfrm>
    </dsp:sp>
    <dsp:sp modelId="{B633B660-7511-4F95-9A78-37F99D87D1D0}">
      <dsp:nvSpPr>
        <dsp:cNvPr id="0" name=""/>
        <dsp:cNvSpPr/>
      </dsp:nvSpPr>
      <dsp:spPr>
        <a:xfrm>
          <a:off x="0" y="1413883"/>
          <a:ext cx="10515600" cy="1130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9FFD6-347C-4888-A2B3-B2D906A84A04}">
      <dsp:nvSpPr>
        <dsp:cNvPr id="0" name=""/>
        <dsp:cNvSpPr/>
      </dsp:nvSpPr>
      <dsp:spPr>
        <a:xfrm>
          <a:off x="342042" y="1668295"/>
          <a:ext cx="621896" cy="621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A580B-FF53-4328-B31E-E2E8CEAB6C3F}">
      <dsp:nvSpPr>
        <dsp:cNvPr id="0" name=""/>
        <dsp:cNvSpPr/>
      </dsp:nvSpPr>
      <dsp:spPr>
        <a:xfrm>
          <a:off x="1305981" y="1413883"/>
          <a:ext cx="9209618" cy="1130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68" tIns="119668" rIns="119668" bIns="11966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>
              <a:solidFill>
                <a:srgbClr val="1B1336"/>
              </a:solidFill>
              <a:latin typeface="Arial"/>
              <a:cs typeface="Arial"/>
            </a:rPr>
            <a:t>Mise à jour de la configuration d’Apache pour changer le répertoire racine où Apache sert les fichiers Web dans le install_web.sh</a:t>
          </a:r>
          <a:endParaRPr lang="en-US" sz="2300" kern="1200" dirty="0">
            <a:solidFill>
              <a:srgbClr val="1B1336"/>
            </a:solidFill>
            <a:latin typeface="Arial"/>
            <a:cs typeface="Arial"/>
          </a:endParaRPr>
        </a:p>
      </dsp:txBody>
      <dsp:txXfrm>
        <a:off x="1305981" y="1413883"/>
        <a:ext cx="9209618" cy="1130720"/>
      </dsp:txXfrm>
    </dsp:sp>
    <dsp:sp modelId="{1C02F103-F728-46CB-A542-3C498BF3DB2E}">
      <dsp:nvSpPr>
        <dsp:cNvPr id="0" name=""/>
        <dsp:cNvSpPr/>
      </dsp:nvSpPr>
      <dsp:spPr>
        <a:xfrm>
          <a:off x="0" y="2827283"/>
          <a:ext cx="10515600" cy="1130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46B44-CA6A-44E2-96D0-54E1F76B638C}">
      <dsp:nvSpPr>
        <dsp:cNvPr id="0" name=""/>
        <dsp:cNvSpPr/>
      </dsp:nvSpPr>
      <dsp:spPr>
        <a:xfrm>
          <a:off x="342042" y="3081695"/>
          <a:ext cx="621896" cy="621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D4F4F-DE00-41B3-82E0-072955DE3760}">
      <dsp:nvSpPr>
        <dsp:cNvPr id="0" name=""/>
        <dsp:cNvSpPr/>
      </dsp:nvSpPr>
      <dsp:spPr>
        <a:xfrm>
          <a:off x="1305981" y="2827283"/>
          <a:ext cx="9209618" cy="1130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668" tIns="119668" rIns="119668" bIns="11966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>
              <a:solidFill>
                <a:srgbClr val="1B1336"/>
              </a:solidFill>
              <a:latin typeface="Arial"/>
              <a:cs typeface="Arial"/>
            </a:rPr>
            <a:t>Création d’un lien symbolique pour pointer vers le </a:t>
          </a:r>
          <a:r>
            <a:rPr lang="fr-FR" sz="2300" kern="1200" dirty="0" err="1">
              <a:solidFill>
                <a:srgbClr val="1B1336"/>
              </a:solidFill>
              <a:latin typeface="Arial"/>
              <a:cs typeface="Arial"/>
            </a:rPr>
            <a:t>myadmin</a:t>
          </a:r>
        </a:p>
      </dsp:txBody>
      <dsp:txXfrm>
        <a:off x="1305981" y="2827283"/>
        <a:ext cx="9209618" cy="1130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4E309-B981-4B82-AC28-C3E4CCB0AB1F}">
      <dsp:nvSpPr>
        <dsp:cNvPr id="0" name=""/>
        <dsp:cNvSpPr/>
      </dsp:nvSpPr>
      <dsp:spPr>
        <a:xfrm>
          <a:off x="0" y="0"/>
          <a:ext cx="10515600" cy="8326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9FA04-D5AE-4CB9-87E4-025B6D9B130E}">
      <dsp:nvSpPr>
        <dsp:cNvPr id="0" name=""/>
        <dsp:cNvSpPr/>
      </dsp:nvSpPr>
      <dsp:spPr>
        <a:xfrm>
          <a:off x="251883" y="188994"/>
          <a:ext cx="457970" cy="45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63EF6-A7E2-42A0-9CA1-A457BD1962A8}">
      <dsp:nvSpPr>
        <dsp:cNvPr id="0" name=""/>
        <dsp:cNvSpPr/>
      </dsp:nvSpPr>
      <dsp:spPr>
        <a:xfrm>
          <a:off x="961738" y="1642"/>
          <a:ext cx="9553861" cy="832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25" tIns="88125" rIns="88125" bIns="8812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rgbClr val="1B1336"/>
              </a:solidFill>
              <a:latin typeface="Arial"/>
              <a:cs typeface="Arial"/>
            </a:rPr>
            <a:t>Adresse IP:192.168.56.82</a:t>
          </a:r>
          <a:endParaRPr lang="en-US" sz="2200" kern="1200" dirty="0">
            <a:solidFill>
              <a:srgbClr val="1B1336"/>
            </a:solidFill>
            <a:latin typeface="Arial"/>
            <a:cs typeface="Arial"/>
          </a:endParaRPr>
        </a:p>
      </dsp:txBody>
      <dsp:txXfrm>
        <a:off x="961738" y="1642"/>
        <a:ext cx="9553861" cy="832673"/>
      </dsp:txXfrm>
    </dsp:sp>
    <dsp:sp modelId="{4F54C9E0-E56E-4F1E-8325-041BB01EBFA5}">
      <dsp:nvSpPr>
        <dsp:cNvPr id="0" name=""/>
        <dsp:cNvSpPr/>
      </dsp:nvSpPr>
      <dsp:spPr>
        <a:xfrm>
          <a:off x="0" y="1042485"/>
          <a:ext cx="10515600" cy="8326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66A6D-1BA4-4975-B2EF-E76B4E6A5623}">
      <dsp:nvSpPr>
        <dsp:cNvPr id="0" name=""/>
        <dsp:cNvSpPr/>
      </dsp:nvSpPr>
      <dsp:spPr>
        <a:xfrm>
          <a:off x="251883" y="1229836"/>
          <a:ext cx="457970" cy="45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E6EC7-1E4A-4322-97CE-E07C5C59B278}">
      <dsp:nvSpPr>
        <dsp:cNvPr id="0" name=""/>
        <dsp:cNvSpPr/>
      </dsp:nvSpPr>
      <dsp:spPr>
        <a:xfrm>
          <a:off x="961738" y="1042485"/>
          <a:ext cx="9553861" cy="832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25" tIns="88125" rIns="88125" bIns="8812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rgbClr val="1B1336"/>
              </a:solidFill>
              <a:latin typeface="Arial"/>
              <a:cs typeface="Arial"/>
            </a:rPr>
            <a:t>Création du script proxy.sh </a:t>
          </a:r>
          <a:endParaRPr lang="en-US" sz="2200" kern="1200" dirty="0">
            <a:solidFill>
              <a:srgbClr val="1B1336"/>
            </a:solidFill>
            <a:latin typeface="Arial"/>
            <a:cs typeface="Arial"/>
          </a:endParaRPr>
        </a:p>
      </dsp:txBody>
      <dsp:txXfrm>
        <a:off x="961738" y="1042485"/>
        <a:ext cx="9553861" cy="832673"/>
      </dsp:txXfrm>
    </dsp:sp>
    <dsp:sp modelId="{B633B660-7511-4F95-9A78-37F99D87D1D0}">
      <dsp:nvSpPr>
        <dsp:cNvPr id="0" name=""/>
        <dsp:cNvSpPr/>
      </dsp:nvSpPr>
      <dsp:spPr>
        <a:xfrm>
          <a:off x="0" y="2083327"/>
          <a:ext cx="10515600" cy="8326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9FFD6-347C-4888-A2B3-B2D906A84A04}">
      <dsp:nvSpPr>
        <dsp:cNvPr id="0" name=""/>
        <dsp:cNvSpPr/>
      </dsp:nvSpPr>
      <dsp:spPr>
        <a:xfrm>
          <a:off x="251883" y="2270679"/>
          <a:ext cx="457970" cy="4579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A580B-FF53-4328-B31E-E2E8CEAB6C3F}">
      <dsp:nvSpPr>
        <dsp:cNvPr id="0" name=""/>
        <dsp:cNvSpPr/>
      </dsp:nvSpPr>
      <dsp:spPr>
        <a:xfrm>
          <a:off x="961738" y="2083327"/>
          <a:ext cx="9553861" cy="832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25" tIns="88125" rIns="88125" bIns="8812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rgbClr val="1B1336"/>
              </a:solidFill>
              <a:latin typeface="Arial"/>
              <a:cs typeface="Arial"/>
            </a:rPr>
            <a:t>Redirection de l’adresse publique (</a:t>
          </a:r>
          <a:r>
            <a:rPr lang="fr-FR" sz="2200" kern="1200" dirty="0" err="1">
              <a:solidFill>
                <a:srgbClr val="1B1336"/>
              </a:solidFill>
              <a:latin typeface="Arial"/>
              <a:cs typeface="Arial"/>
            </a:rPr>
            <a:t>ssh</a:t>
          </a:r>
          <a:r>
            <a:rPr lang="fr-FR" sz="2200" kern="1200" dirty="0">
              <a:solidFill>
                <a:srgbClr val="1B1336"/>
              </a:solidFill>
              <a:latin typeface="Arial"/>
              <a:cs typeface="Arial"/>
            </a:rPr>
            <a:t>-https) vers le site-web</a:t>
          </a:r>
          <a:endParaRPr lang="en-US" sz="2200" kern="1200" dirty="0">
            <a:solidFill>
              <a:srgbClr val="1B1336"/>
            </a:solidFill>
            <a:latin typeface="Arial"/>
            <a:cs typeface="Arial"/>
          </a:endParaRPr>
        </a:p>
      </dsp:txBody>
      <dsp:txXfrm>
        <a:off x="961738" y="2083327"/>
        <a:ext cx="9553861" cy="832673"/>
      </dsp:txXfrm>
    </dsp:sp>
    <dsp:sp modelId="{1C02F103-F728-46CB-A542-3C498BF3DB2E}">
      <dsp:nvSpPr>
        <dsp:cNvPr id="0" name=""/>
        <dsp:cNvSpPr/>
      </dsp:nvSpPr>
      <dsp:spPr>
        <a:xfrm>
          <a:off x="0" y="3124170"/>
          <a:ext cx="10515600" cy="8326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46B44-CA6A-44E2-96D0-54E1F76B638C}">
      <dsp:nvSpPr>
        <dsp:cNvPr id="0" name=""/>
        <dsp:cNvSpPr/>
      </dsp:nvSpPr>
      <dsp:spPr>
        <a:xfrm>
          <a:off x="251883" y="3311521"/>
          <a:ext cx="457970" cy="4579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D4F4F-DE00-41B3-82E0-072955DE3760}">
      <dsp:nvSpPr>
        <dsp:cNvPr id="0" name=""/>
        <dsp:cNvSpPr/>
      </dsp:nvSpPr>
      <dsp:spPr>
        <a:xfrm>
          <a:off x="961738" y="3124170"/>
          <a:ext cx="9553861" cy="832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25" tIns="88125" rIns="88125" bIns="88125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rgbClr val="1B1336"/>
              </a:solidFill>
              <a:latin typeface="Arial"/>
              <a:cs typeface="Arial"/>
            </a:rPr>
            <a:t>Sécurisation du site (HTTP pour HTTPS)</a:t>
          </a:r>
          <a:endParaRPr lang="en-US" sz="2200" kern="1200" dirty="0">
            <a:solidFill>
              <a:srgbClr val="1B1336"/>
            </a:solidFill>
            <a:latin typeface="Arial"/>
            <a:cs typeface="Arial"/>
          </a:endParaRPr>
        </a:p>
      </dsp:txBody>
      <dsp:txXfrm>
        <a:off x="961738" y="3124170"/>
        <a:ext cx="9553861" cy="832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2020591-8B51-49B0-A31E-97BDBD4FB2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14F4FF-BB01-42BB-A855-C7680EDBE8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D6FF7-4B88-4A6B-86A0-15B02D01C3E3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300A362-F6A6-4201-8CB8-B3EA47346D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D5FE0B-39EB-4D63-9399-FBECFF2780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1766-B8C1-4BB4-B62C-36F2618B41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3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'introdu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E93B6DA-5ECB-4938-8F78-A417C1493B53}"/>
              </a:ext>
            </a:extLst>
          </p:cNvPr>
          <p:cNvSpPr txBox="1"/>
          <p:nvPr userDrawn="1"/>
        </p:nvSpPr>
        <p:spPr>
          <a:xfrm>
            <a:off x="2820909" y="5002028"/>
            <a:ext cx="6548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 Slalom Extended" panose="00000505000000000000" pitchFamily="50" charset="0"/>
              </a:rPr>
              <a:t>Changez le monde : devenez ingénieurs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986FB96-7EA5-4F26-A48E-C7E8D5957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08" y="688984"/>
            <a:ext cx="7499583" cy="43621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FD7204-AD33-4947-ABF3-E7BDD0A6A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85" b="53047"/>
          <a:stretch/>
        </p:blipFill>
        <p:spPr>
          <a:xfrm>
            <a:off x="2673259" y="4996564"/>
            <a:ext cx="155663" cy="2542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F12F9FC-B085-4CD7-B276-C74C689704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1" t="26905"/>
          <a:stretch/>
        </p:blipFill>
        <p:spPr>
          <a:xfrm>
            <a:off x="9293148" y="5114186"/>
            <a:ext cx="263676" cy="4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3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A029EDD-5746-4715-B9C8-AB79AA5737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8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756995-1230-4BE4-8FC8-5BE1C81A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81400"/>
            <a:ext cx="10515600" cy="2202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3801-0874-444F-A9A2-1E19176CBD1A}"/>
              </a:ext>
            </a:extLst>
          </p:cNvPr>
          <p:cNvSpPr/>
          <p:nvPr userDrawn="1"/>
        </p:nvSpPr>
        <p:spPr>
          <a:xfrm>
            <a:off x="226828" y="202019"/>
            <a:ext cx="11738344" cy="6443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DD9DB0-AE95-4185-AED7-D31E2517CC7A}"/>
              </a:ext>
            </a:extLst>
          </p:cNvPr>
          <p:cNvSpPr/>
          <p:nvPr userDrawn="1"/>
        </p:nvSpPr>
        <p:spPr>
          <a:xfrm>
            <a:off x="10462436" y="6081823"/>
            <a:ext cx="1616149" cy="659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ECD69-2236-4CCD-A743-266FA2565B21}"/>
              </a:ext>
            </a:extLst>
          </p:cNvPr>
          <p:cNvSpPr/>
          <p:nvPr userDrawn="1"/>
        </p:nvSpPr>
        <p:spPr>
          <a:xfrm>
            <a:off x="1266332" y="93845"/>
            <a:ext cx="1616149" cy="659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5C628E14-89A3-45E1-AD2B-BAF6D95F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38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  <a:latin typeface="CA Slalom Extended" panose="00000505000000000000" pitchFamily="50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5E7510-DF49-4706-9187-031FAC9DD61F}"/>
              </a:ext>
            </a:extLst>
          </p:cNvPr>
          <p:cNvSpPr/>
          <p:nvPr userDrawn="1"/>
        </p:nvSpPr>
        <p:spPr>
          <a:xfrm>
            <a:off x="226828" y="140872"/>
            <a:ext cx="2392547" cy="933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6DDC4C-0BF4-44D0-9B6D-6CD9BD8171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/>
          <a:stretch/>
        </p:blipFill>
        <p:spPr>
          <a:xfrm>
            <a:off x="-8399" y="-1330657"/>
            <a:ext cx="3341894" cy="34452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9CF33E6-EDFA-4045-9288-01B5352612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667" y="5784112"/>
            <a:ext cx="2172454" cy="12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9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99CF08-C47E-4513-A783-3CD5A5605C17}"/>
              </a:ext>
            </a:extLst>
          </p:cNvPr>
          <p:cNvSpPr/>
          <p:nvPr userDrawn="1"/>
        </p:nvSpPr>
        <p:spPr>
          <a:xfrm>
            <a:off x="226828" y="202019"/>
            <a:ext cx="11738344" cy="6443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D214BD-A67E-402F-AA8B-F4660263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  <a:latin typeface="CA Slalom Extended" panose="00000505000000000000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A0A082-24C4-44B8-801C-FBC2FA4C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215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AD59C5E3-D1F2-4682-8FDF-D819B0526FE1}" type="datetimeFigureOut">
              <a:rPr lang="fr-FR" smtClean="0"/>
              <a:pPr/>
              <a:t>22/01/2025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CAC3ED-CA2D-45AA-882E-7F59ECFF7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215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Présentation ESEO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F78376-5D58-47EB-A3BB-6F677662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215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EB767CE-127D-49FC-A411-489AFA59DDAC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10292-51E3-4AB8-8F13-54D24C535D2B}"/>
              </a:ext>
            </a:extLst>
          </p:cNvPr>
          <p:cNvSpPr/>
          <p:nvPr userDrawn="1"/>
        </p:nvSpPr>
        <p:spPr>
          <a:xfrm>
            <a:off x="10462436" y="6081823"/>
            <a:ext cx="1616149" cy="659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8CC29-B49D-42C1-907A-0B365E475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667" y="5784112"/>
            <a:ext cx="2172454" cy="12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756995-1230-4BE4-8FC8-5BE1C81A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8487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3801-0874-444F-A9A2-1E19176CBD1A}"/>
              </a:ext>
            </a:extLst>
          </p:cNvPr>
          <p:cNvSpPr/>
          <p:nvPr userDrawn="1"/>
        </p:nvSpPr>
        <p:spPr>
          <a:xfrm>
            <a:off x="226828" y="202019"/>
            <a:ext cx="11738344" cy="6443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DD9DB0-AE95-4185-AED7-D31E2517CC7A}"/>
              </a:ext>
            </a:extLst>
          </p:cNvPr>
          <p:cNvSpPr/>
          <p:nvPr userDrawn="1"/>
        </p:nvSpPr>
        <p:spPr>
          <a:xfrm>
            <a:off x="10462436" y="6081823"/>
            <a:ext cx="1616149" cy="6592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CF33E6-EDFA-4045-9288-01B535261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4283" y="5780455"/>
            <a:ext cx="2172454" cy="12636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BCB706-371C-4F0E-A2B5-92CE3C31C0D9}"/>
              </a:ext>
            </a:extLst>
          </p:cNvPr>
          <p:cNvSpPr/>
          <p:nvPr userDrawn="1"/>
        </p:nvSpPr>
        <p:spPr>
          <a:xfrm>
            <a:off x="226828" y="204851"/>
            <a:ext cx="8249907" cy="859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3BB52F1-FAA9-4A8F-82F1-83BFBE7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351041"/>
            <a:ext cx="7838440" cy="72284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 Slalom Extended" panose="00000505000000000000" pitchFamily="50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95605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756995-1230-4BE4-8FC8-5BE1C81A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8487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3801-0874-444F-A9A2-1E19176CBD1A}"/>
              </a:ext>
            </a:extLst>
          </p:cNvPr>
          <p:cNvSpPr/>
          <p:nvPr userDrawn="1"/>
        </p:nvSpPr>
        <p:spPr>
          <a:xfrm>
            <a:off x="226828" y="202019"/>
            <a:ext cx="11738344" cy="6443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DD9DB0-AE95-4185-AED7-D31E2517CC7A}"/>
              </a:ext>
            </a:extLst>
          </p:cNvPr>
          <p:cNvSpPr/>
          <p:nvPr userDrawn="1"/>
        </p:nvSpPr>
        <p:spPr>
          <a:xfrm>
            <a:off x="10462436" y="6081823"/>
            <a:ext cx="1616149" cy="6592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CF33E6-EDFA-4045-9288-01B535261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4283" y="5780455"/>
            <a:ext cx="2172454" cy="12636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BCB706-371C-4F0E-A2B5-92CE3C31C0D9}"/>
              </a:ext>
            </a:extLst>
          </p:cNvPr>
          <p:cNvSpPr/>
          <p:nvPr userDrawn="1"/>
        </p:nvSpPr>
        <p:spPr>
          <a:xfrm>
            <a:off x="226828" y="204851"/>
            <a:ext cx="8249907" cy="8595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3BB52F1-FAA9-4A8F-82F1-83BFBE7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351041"/>
            <a:ext cx="7838440" cy="72284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 Slalom Extended" panose="00000505000000000000" pitchFamily="50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1472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756995-1230-4BE4-8FC8-5BE1C81A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8487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3801-0874-444F-A9A2-1E19176CBD1A}"/>
              </a:ext>
            </a:extLst>
          </p:cNvPr>
          <p:cNvSpPr/>
          <p:nvPr userDrawn="1"/>
        </p:nvSpPr>
        <p:spPr>
          <a:xfrm>
            <a:off x="226828" y="202019"/>
            <a:ext cx="11738344" cy="6443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DD9DB0-AE95-4185-AED7-D31E2517CC7A}"/>
              </a:ext>
            </a:extLst>
          </p:cNvPr>
          <p:cNvSpPr/>
          <p:nvPr userDrawn="1"/>
        </p:nvSpPr>
        <p:spPr>
          <a:xfrm>
            <a:off x="10462436" y="6081823"/>
            <a:ext cx="1616149" cy="6592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3BB52F1-FAA9-4A8F-82F1-83BFBE7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35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CA Slalom Extended" panose="00000505000000000000" pitchFamily="50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CF33E6-EDFA-4045-9288-01B535261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4284" y="5780455"/>
            <a:ext cx="2172452" cy="12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BA5475E-9422-4513-A301-29856E203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" t="78" r="2952" b="-78"/>
          <a:stretch/>
        </p:blipFill>
        <p:spPr>
          <a:xfrm>
            <a:off x="-1" y="0"/>
            <a:ext cx="3820411" cy="68580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756995-1230-4BE4-8FC8-5BE1C81A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813" y="1825625"/>
            <a:ext cx="6678705" cy="39584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3801-0874-444F-A9A2-1E19176CBD1A}"/>
              </a:ext>
            </a:extLst>
          </p:cNvPr>
          <p:cNvSpPr/>
          <p:nvPr userDrawn="1"/>
        </p:nvSpPr>
        <p:spPr>
          <a:xfrm>
            <a:off x="3933824" y="202019"/>
            <a:ext cx="8031347" cy="6443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DD9DB0-AE95-4185-AED7-D31E2517CC7A}"/>
              </a:ext>
            </a:extLst>
          </p:cNvPr>
          <p:cNvSpPr/>
          <p:nvPr userDrawn="1"/>
        </p:nvSpPr>
        <p:spPr>
          <a:xfrm>
            <a:off x="10462436" y="6081823"/>
            <a:ext cx="1616149" cy="659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CF33E6-EDFA-4045-9288-01B5352612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667" y="5784112"/>
            <a:ext cx="2172454" cy="1263612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5C628E14-89A3-45E1-AD2B-BAF6D95F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14" y="365125"/>
            <a:ext cx="6678706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  <a:latin typeface="CA Slalom Extended" panose="00000505000000000000" pitchFamily="50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56569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3C43050-429B-4168-986A-F33874594D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7" t="17777" r="42623" b="1058"/>
          <a:stretch/>
        </p:blipFill>
        <p:spPr>
          <a:xfrm>
            <a:off x="0" y="0"/>
            <a:ext cx="3776344" cy="68580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756995-1230-4BE4-8FC8-5BE1C81A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813" y="1825625"/>
            <a:ext cx="6678705" cy="39584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3801-0874-444F-A9A2-1E19176CBD1A}"/>
              </a:ext>
            </a:extLst>
          </p:cNvPr>
          <p:cNvSpPr/>
          <p:nvPr userDrawn="1"/>
        </p:nvSpPr>
        <p:spPr>
          <a:xfrm>
            <a:off x="3933824" y="202019"/>
            <a:ext cx="8031347" cy="6443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DD9DB0-AE95-4185-AED7-D31E2517CC7A}"/>
              </a:ext>
            </a:extLst>
          </p:cNvPr>
          <p:cNvSpPr/>
          <p:nvPr userDrawn="1"/>
        </p:nvSpPr>
        <p:spPr>
          <a:xfrm>
            <a:off x="10462436" y="6081823"/>
            <a:ext cx="1616149" cy="659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CF33E6-EDFA-4045-9288-01B5352612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667" y="5784112"/>
            <a:ext cx="2172454" cy="1263612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5C628E14-89A3-45E1-AD2B-BAF6D95F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14" y="365125"/>
            <a:ext cx="6678706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  <a:latin typeface="CA Slalom Extended" panose="00000505000000000000" pitchFamily="50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94486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7F373B-5572-4B38-9DA1-9BBA94A4AD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2" t="-11" r="33492" b="11"/>
          <a:stretch/>
        </p:blipFill>
        <p:spPr>
          <a:xfrm>
            <a:off x="-49695" y="779"/>
            <a:ext cx="3786504" cy="685644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756995-1230-4BE4-8FC8-5BE1C81A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813" y="1825625"/>
            <a:ext cx="6678705" cy="39584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D3801-0874-444F-A9A2-1E19176CBD1A}"/>
              </a:ext>
            </a:extLst>
          </p:cNvPr>
          <p:cNvSpPr/>
          <p:nvPr userDrawn="1"/>
        </p:nvSpPr>
        <p:spPr>
          <a:xfrm>
            <a:off x="3933824" y="202019"/>
            <a:ext cx="8031347" cy="6443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DD9DB0-AE95-4185-AED7-D31E2517CC7A}"/>
              </a:ext>
            </a:extLst>
          </p:cNvPr>
          <p:cNvSpPr/>
          <p:nvPr userDrawn="1"/>
        </p:nvSpPr>
        <p:spPr>
          <a:xfrm>
            <a:off x="10462436" y="6081823"/>
            <a:ext cx="1616149" cy="659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CF33E6-EDFA-4045-9288-01B5352612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667" y="5784112"/>
            <a:ext cx="2172454" cy="1263612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5C628E14-89A3-45E1-AD2B-BAF6D95F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814" y="365125"/>
            <a:ext cx="6678706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  <a:latin typeface="CA Slalom Extended" panose="00000505000000000000" pitchFamily="50" charset="0"/>
                <a:ea typeface="Roboto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045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6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3" r:id="rId5"/>
    <p:sldLayoutId id="2147483661" r:id="rId6"/>
    <p:sldLayoutId id="2147483662" r:id="rId7"/>
    <p:sldLayoutId id="2147483664" r:id="rId8"/>
    <p:sldLayoutId id="2147483665" r:id="rId9"/>
    <p:sldLayoutId id="214748365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17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B80A89C-E8B3-44BA-9D99-6127F9AD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324" y="3059246"/>
            <a:ext cx="10515600" cy="1325563"/>
          </a:xfrm>
        </p:spPr>
        <p:txBody>
          <a:bodyPr/>
          <a:lstStyle/>
          <a:p>
            <a:r>
              <a:rPr lang="fr-FR" dirty="0"/>
              <a:t>Partie Infrastructure : Equipe 6</a:t>
            </a:r>
          </a:p>
        </p:txBody>
      </p:sp>
    </p:spTree>
    <p:extLst>
      <p:ext uri="{BB962C8B-B14F-4D97-AF65-F5344CB8AC3E}">
        <p14:creationId xmlns:p14="http://schemas.microsoft.com/office/powerpoint/2010/main" val="42231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26261FC3-C016-0751-763F-5B13C947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351042"/>
            <a:ext cx="7952409" cy="547456"/>
          </a:xfrm>
        </p:spPr>
        <p:txBody>
          <a:bodyPr/>
          <a:lstStyle/>
          <a:p>
            <a:r>
              <a:rPr lang="en-US" dirty="0" err="1"/>
              <a:t>Schéma</a:t>
            </a:r>
            <a:r>
              <a:rPr lang="en-US" dirty="0"/>
              <a:t> </a:t>
            </a:r>
            <a:r>
              <a:rPr lang="en-US" dirty="0" err="1"/>
              <a:t>montrant</a:t>
            </a:r>
            <a:r>
              <a:rPr lang="en-US" dirty="0"/>
              <a:t> </a:t>
            </a:r>
            <a:r>
              <a:rPr lang="en-US" dirty="0" err="1"/>
              <a:t>l’infrastructure</a:t>
            </a:r>
            <a:endParaRPr lang="en-US" dirty="0"/>
          </a:p>
        </p:txBody>
      </p:sp>
      <p:pic>
        <p:nvPicPr>
          <p:cNvPr id="8" name="Espace réservé du contenu 7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687B4A51-D4D0-9DF5-4839-F442AB64C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9" b="272"/>
          <a:stretch/>
        </p:blipFill>
        <p:spPr>
          <a:xfrm>
            <a:off x="685800" y="1825524"/>
            <a:ext cx="10863943" cy="3991356"/>
          </a:xfrm>
        </p:spPr>
      </p:pic>
    </p:spTree>
    <p:extLst>
      <p:ext uri="{BB962C8B-B14F-4D97-AF65-F5344CB8AC3E}">
        <p14:creationId xmlns:p14="http://schemas.microsoft.com/office/powerpoint/2010/main" val="130918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375A0B3-C5B0-C267-FCEF-36267E37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351041"/>
            <a:ext cx="7838440" cy="722847"/>
          </a:xfrm>
        </p:spPr>
        <p:txBody>
          <a:bodyPr>
            <a:norm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-server</a:t>
            </a:r>
          </a:p>
        </p:txBody>
      </p:sp>
      <p:graphicFrame>
        <p:nvGraphicFramePr>
          <p:cNvPr id="5" name="Espace réservé du contenu 1">
            <a:extLst>
              <a:ext uri="{FF2B5EF4-FFF2-40B4-BE49-F238E27FC236}">
                <a16:creationId xmlns:a16="http://schemas.microsoft.com/office/drawing/2014/main" id="{51CBC8C9-5D24-C24C-C8A6-23D10A846F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980531"/>
              </p:ext>
            </p:extLst>
          </p:nvPr>
        </p:nvGraphicFramePr>
        <p:xfrm>
          <a:off x="838200" y="1825625"/>
          <a:ext cx="10515600" cy="3958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87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E9B6E01-107F-1823-A040-7CC32624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Srv</a:t>
            </a:r>
            <a:r>
              <a:rPr lang="fr-FR" dirty="0"/>
              <a:t>-Web</a:t>
            </a:r>
          </a:p>
        </p:txBody>
      </p:sp>
      <p:graphicFrame>
        <p:nvGraphicFramePr>
          <p:cNvPr id="5" name="Espace réservé du contenu 1">
            <a:extLst>
              <a:ext uri="{FF2B5EF4-FFF2-40B4-BE49-F238E27FC236}">
                <a16:creationId xmlns:a16="http://schemas.microsoft.com/office/drawing/2014/main" id="{8F7AA844-955F-B764-BD00-F6446C56D3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107631"/>
              </p:ext>
            </p:extLst>
          </p:nvPr>
        </p:nvGraphicFramePr>
        <p:xfrm>
          <a:off x="836141" y="1823565"/>
          <a:ext cx="10515600" cy="3958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7913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FB59209-2CC2-9D80-F652-8E05296D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SSH-HTTPS</a:t>
            </a:r>
          </a:p>
        </p:txBody>
      </p:sp>
      <p:graphicFrame>
        <p:nvGraphicFramePr>
          <p:cNvPr id="6" name="Espace réservé du contenu 1">
            <a:extLst>
              <a:ext uri="{FF2B5EF4-FFF2-40B4-BE49-F238E27FC236}">
                <a16:creationId xmlns:a16="http://schemas.microsoft.com/office/drawing/2014/main" id="{10A0D924-5FA6-ACC4-47FC-A39AA8C9F4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835655"/>
              </p:ext>
            </p:extLst>
          </p:nvPr>
        </p:nvGraphicFramePr>
        <p:xfrm>
          <a:off x="836141" y="1710295"/>
          <a:ext cx="10515600" cy="3958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89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95C2968-8487-45C4-A74D-E56B7D7E1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886" y="2901591"/>
            <a:ext cx="6678706" cy="1325563"/>
          </a:xfrm>
        </p:spPr>
        <p:txBody>
          <a:bodyPr/>
          <a:lstStyle/>
          <a:p>
            <a:r>
              <a:rPr lang="fr-FR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0348659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ESEO">
      <a:dk1>
        <a:srgbClr val="1B1336"/>
      </a:dk1>
      <a:lt1>
        <a:sysClr val="window" lastClr="FFFFFF"/>
      </a:lt1>
      <a:dk2>
        <a:srgbClr val="32AEFF"/>
      </a:dk2>
      <a:lt2>
        <a:srgbClr val="FFFFFF"/>
      </a:lt2>
      <a:accent1>
        <a:srgbClr val="EE4836"/>
      </a:accent1>
      <a:accent2>
        <a:srgbClr val="FFFFFF"/>
      </a:accent2>
      <a:accent3>
        <a:srgbClr val="1B1336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f7a79cc-e99a-4c3b-aec7-e2fb5bd024f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5E3FF0BA41D34D86AFF1BDBAB969BF" ma:contentTypeVersion="13" ma:contentTypeDescription="Crée un document." ma:contentTypeScope="" ma:versionID="c82dbabb84ad72ad8f99a5865184cf7e">
  <xsd:schema xmlns:xsd="http://www.w3.org/2001/XMLSchema" xmlns:xs="http://www.w3.org/2001/XMLSchema" xmlns:p="http://schemas.microsoft.com/office/2006/metadata/properties" xmlns:ns3="cf7a79cc-e99a-4c3b-aec7-e2fb5bd024f9" xmlns:ns4="65124c14-879c-4f63-808d-9d35bec6468a" targetNamespace="http://schemas.microsoft.com/office/2006/metadata/properties" ma:root="true" ma:fieldsID="df3df418d165fdc54788e1f21ba1db63" ns3:_="" ns4:_="">
    <xsd:import namespace="cf7a79cc-e99a-4c3b-aec7-e2fb5bd024f9"/>
    <xsd:import namespace="65124c14-879c-4f63-808d-9d35bec646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7a79cc-e99a-4c3b-aec7-e2fb5bd024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24c14-879c-4f63-808d-9d35bec646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BDCCC6-56FB-492E-8193-7C8D38C6B1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2D6647-4EC9-4FDC-A1B5-DF49D0331B29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cf7a79cc-e99a-4c3b-aec7-e2fb5bd024f9"/>
    <ds:schemaRef ds:uri="65124c14-879c-4f63-808d-9d35bec6468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5C4C527-6C11-4E8F-A588-F07D02A71E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7a79cc-e99a-4c3b-aec7-e2fb5bd024f9"/>
    <ds:schemaRef ds:uri="65124c14-879c-4f63-808d-9d35bec646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Grand écran</PresentationFormat>
  <Paragraphs>18</Paragraphs>
  <Slides>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 Office</vt:lpstr>
      <vt:lpstr>Présentation PowerPoint</vt:lpstr>
      <vt:lpstr>Partie Infrastructure : Equipe 6</vt:lpstr>
      <vt:lpstr>Schéma montrant l’infrastructure</vt:lpstr>
      <vt:lpstr>Database-server</vt:lpstr>
      <vt:lpstr>Srv-Web</vt:lpstr>
      <vt:lpstr>SSH-HTTPS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COMPIGNE Margaux</dc:creator>
  <cp:lastModifiedBy>TOSSOU BOCO Yabo Elvire Cynthia</cp:lastModifiedBy>
  <cp:revision>50</cp:revision>
  <dcterms:created xsi:type="dcterms:W3CDTF">2023-09-15T07:22:35Z</dcterms:created>
  <dcterms:modified xsi:type="dcterms:W3CDTF">2025-01-23T07:06:44Z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0x010100A85E3FF0BA41D34D86AFF1BDBAB969BF</vt:lpwstr>
  </property>
  <property fmtid="{D5CDD505-2E9C-101B-9397-08002B2CF9AE}" pid="3" name="MediaServiceImageTags">
    <vt:lpwstr/>
  </property>
</Properties>
</file>